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21" r:id="rId2"/>
    <p:sldId id="298" r:id="rId3"/>
    <p:sldId id="299" r:id="rId4"/>
    <p:sldId id="300" r:id="rId5"/>
    <p:sldId id="325" r:id="rId6"/>
    <p:sldId id="262" r:id="rId7"/>
    <p:sldId id="301" r:id="rId8"/>
    <p:sldId id="303" r:id="rId9"/>
    <p:sldId id="302" r:id="rId10"/>
    <p:sldId id="264" r:id="rId11"/>
    <p:sldId id="266" r:id="rId12"/>
    <p:sldId id="355" r:id="rId13"/>
    <p:sldId id="356" r:id="rId14"/>
    <p:sldId id="357" r:id="rId15"/>
    <p:sldId id="358" r:id="rId16"/>
    <p:sldId id="359" r:id="rId17"/>
    <p:sldId id="333" r:id="rId18"/>
    <p:sldId id="334" r:id="rId19"/>
    <p:sldId id="336" r:id="rId20"/>
    <p:sldId id="328" r:id="rId21"/>
    <p:sldId id="270" r:id="rId22"/>
    <p:sldId id="361" r:id="rId23"/>
    <p:sldId id="372" r:id="rId24"/>
    <p:sldId id="364" r:id="rId25"/>
    <p:sldId id="370" r:id="rId26"/>
    <p:sldId id="283" r:id="rId27"/>
    <p:sldId id="341" r:id="rId28"/>
    <p:sldId id="360" r:id="rId29"/>
    <p:sldId id="366" r:id="rId30"/>
    <p:sldId id="367" r:id="rId31"/>
    <p:sldId id="368" r:id="rId32"/>
    <p:sldId id="369" r:id="rId33"/>
    <p:sldId id="371" r:id="rId34"/>
    <p:sldId id="362" r:id="rId35"/>
    <p:sldId id="373" r:id="rId36"/>
    <p:sldId id="374" r:id="rId37"/>
    <p:sldId id="375" r:id="rId38"/>
    <p:sldId id="376" r:id="rId39"/>
    <p:sldId id="377" r:id="rId40"/>
    <p:sldId id="380" r:id="rId41"/>
    <p:sldId id="378" r:id="rId42"/>
    <p:sldId id="381" r:id="rId43"/>
    <p:sldId id="379" r:id="rId44"/>
    <p:sldId id="382" r:id="rId45"/>
    <p:sldId id="383" r:id="rId46"/>
    <p:sldId id="384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26F7FA-7A1E-4D65-A950-11DDBD4FFEFE}" v="1" dt="2023-05-04T05:41:01.7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65" autoAdjust="0"/>
    <p:restoredTop sz="86618" autoAdjust="0"/>
  </p:normalViewPr>
  <p:slideViewPr>
    <p:cSldViewPr snapToGrid="0">
      <p:cViewPr varScale="1">
        <p:scale>
          <a:sx n="48" d="100"/>
          <a:sy n="48" d="100"/>
        </p:scale>
        <p:origin x="82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bo" userId="86e360d6c7446f46" providerId="LiveId" clId="{427287EB-F6CF-4F4F-B1C7-CA18CC1CBB82}"/>
    <pc:docChg chg="undo redo custSel addSld delSld modSld sldOrd">
      <pc:chgData name="li bo" userId="86e360d6c7446f46" providerId="LiveId" clId="{427287EB-F6CF-4F4F-B1C7-CA18CC1CBB82}" dt="2022-02-13T07:41:55.949" v="10121"/>
      <pc:docMkLst>
        <pc:docMk/>
      </pc:docMkLst>
      <pc:sldChg chg="modSp mod">
        <pc:chgData name="li bo" userId="86e360d6c7446f46" providerId="LiveId" clId="{427287EB-F6CF-4F4F-B1C7-CA18CC1CBB82}" dt="2022-01-09T06:50:21.785" v="26" actId="20577"/>
        <pc:sldMkLst>
          <pc:docMk/>
          <pc:sldMk cId="3781801294" sldId="256"/>
        </pc:sldMkLst>
        <pc:spChg chg="mod">
          <ac:chgData name="li bo" userId="86e360d6c7446f46" providerId="LiveId" clId="{427287EB-F6CF-4F4F-B1C7-CA18CC1CBB82}" dt="2022-01-09T06:50:17.047" v="16" actId="20577"/>
          <ac:spMkLst>
            <pc:docMk/>
            <pc:sldMk cId="3781801294" sldId="256"/>
            <ac:spMk id="2" creationId="{1EA8D9B8-C4D8-4962-B288-57C65065F651}"/>
          </ac:spMkLst>
        </pc:spChg>
        <pc:spChg chg="mod">
          <ac:chgData name="li bo" userId="86e360d6c7446f46" providerId="LiveId" clId="{427287EB-F6CF-4F4F-B1C7-CA18CC1CBB82}" dt="2022-01-09T06:50:21.785" v="26" actId="20577"/>
          <ac:spMkLst>
            <pc:docMk/>
            <pc:sldMk cId="3781801294" sldId="256"/>
            <ac:spMk id="3" creationId="{3A7E49E7-CBCD-469C-9F6A-3DB563BF2442}"/>
          </ac:spMkLst>
        </pc:spChg>
      </pc:sldChg>
      <pc:sldChg chg="del">
        <pc:chgData name="li bo" userId="86e360d6c7446f46" providerId="LiveId" clId="{427287EB-F6CF-4F4F-B1C7-CA18CC1CBB82}" dt="2022-01-09T06:51:43.893" v="36" actId="47"/>
        <pc:sldMkLst>
          <pc:docMk/>
          <pc:sldMk cId="213186904" sldId="257"/>
        </pc:sldMkLst>
      </pc:sldChg>
      <pc:sldChg chg="del">
        <pc:chgData name="li bo" userId="86e360d6c7446f46" providerId="LiveId" clId="{427287EB-F6CF-4F4F-B1C7-CA18CC1CBB82}" dt="2022-01-09T06:51:42.341" v="34" actId="47"/>
        <pc:sldMkLst>
          <pc:docMk/>
          <pc:sldMk cId="2415434301" sldId="258"/>
        </pc:sldMkLst>
      </pc:sldChg>
      <pc:sldChg chg="del">
        <pc:chgData name="li bo" userId="86e360d6c7446f46" providerId="LiveId" clId="{427287EB-F6CF-4F4F-B1C7-CA18CC1CBB82}" dt="2022-01-09T06:51:41.220" v="33" actId="47"/>
        <pc:sldMkLst>
          <pc:docMk/>
          <pc:sldMk cId="1164096289" sldId="259"/>
        </pc:sldMkLst>
      </pc:sldChg>
      <pc:sldChg chg="del">
        <pc:chgData name="li bo" userId="86e360d6c7446f46" providerId="LiveId" clId="{427287EB-F6CF-4F4F-B1C7-CA18CC1CBB82}" dt="2022-01-09T06:51:43.283" v="35" actId="47"/>
        <pc:sldMkLst>
          <pc:docMk/>
          <pc:sldMk cId="3813780108" sldId="260"/>
        </pc:sldMkLst>
      </pc:sldChg>
      <pc:sldChg chg="del">
        <pc:chgData name="li bo" userId="86e360d6c7446f46" providerId="LiveId" clId="{427287EB-F6CF-4F4F-B1C7-CA18CC1CBB82}" dt="2022-01-09T06:51:37.399" v="29" actId="47"/>
        <pc:sldMkLst>
          <pc:docMk/>
          <pc:sldMk cId="2314745591" sldId="261"/>
        </pc:sldMkLst>
      </pc:sldChg>
      <pc:sldChg chg="del">
        <pc:chgData name="li bo" userId="86e360d6c7446f46" providerId="LiveId" clId="{427287EB-F6CF-4F4F-B1C7-CA18CC1CBB82}" dt="2022-01-09T06:51:35.277" v="27" actId="47"/>
        <pc:sldMkLst>
          <pc:docMk/>
          <pc:sldMk cId="2580984780" sldId="262"/>
        </pc:sldMkLst>
      </pc:sldChg>
      <pc:sldChg chg="del">
        <pc:chgData name="li bo" userId="86e360d6c7446f46" providerId="LiveId" clId="{427287EB-F6CF-4F4F-B1C7-CA18CC1CBB82}" dt="2022-01-09T06:51:39.275" v="31" actId="47"/>
        <pc:sldMkLst>
          <pc:docMk/>
          <pc:sldMk cId="3611375066" sldId="263"/>
        </pc:sldMkLst>
      </pc:sldChg>
      <pc:sldChg chg="del">
        <pc:chgData name="li bo" userId="86e360d6c7446f46" providerId="LiveId" clId="{427287EB-F6CF-4F4F-B1C7-CA18CC1CBB82}" dt="2022-01-09T07:06:23.597" v="55" actId="47"/>
        <pc:sldMkLst>
          <pc:docMk/>
          <pc:sldMk cId="2776318398" sldId="264"/>
        </pc:sldMkLst>
      </pc:sldChg>
      <pc:sldChg chg="del">
        <pc:chgData name="li bo" userId="86e360d6c7446f46" providerId="LiveId" clId="{427287EB-F6CF-4F4F-B1C7-CA18CC1CBB82}" dt="2022-01-09T06:51:38.399" v="30" actId="47"/>
        <pc:sldMkLst>
          <pc:docMk/>
          <pc:sldMk cId="2519375805" sldId="265"/>
        </pc:sldMkLst>
      </pc:sldChg>
      <pc:sldChg chg="addSp delSp modSp add mod delAnim modAnim">
        <pc:chgData name="li bo" userId="86e360d6c7446f46" providerId="LiveId" clId="{427287EB-F6CF-4F4F-B1C7-CA18CC1CBB82}" dt="2022-02-13T07:38:11.417" v="10091"/>
        <pc:sldMkLst>
          <pc:docMk/>
          <pc:sldMk cId="3879359964" sldId="265"/>
        </pc:sldMkLst>
        <pc:spChg chg="mod">
          <ac:chgData name="li bo" userId="86e360d6c7446f46" providerId="LiveId" clId="{427287EB-F6CF-4F4F-B1C7-CA18CC1CBB82}" dt="2022-01-10T02:41:40.387" v="333" actId="20577"/>
          <ac:spMkLst>
            <pc:docMk/>
            <pc:sldMk cId="3879359964" sldId="265"/>
            <ac:spMk id="2" creationId="{B49CBE6D-B73D-49C5-9C10-9D9A122F1EA2}"/>
          </ac:spMkLst>
        </pc:spChg>
        <pc:spChg chg="mod">
          <ac:chgData name="li bo" userId="86e360d6c7446f46" providerId="LiveId" clId="{427287EB-F6CF-4F4F-B1C7-CA18CC1CBB82}" dt="2022-01-09T08:54:09.867" v="92" actId="20577"/>
          <ac:spMkLst>
            <pc:docMk/>
            <pc:sldMk cId="3879359964" sldId="265"/>
            <ac:spMk id="3" creationId="{E550A74B-0E72-4E4D-A486-EA99E4947DF2}"/>
          </ac:spMkLst>
        </pc:spChg>
        <pc:spChg chg="add del mod">
          <ac:chgData name="li bo" userId="86e360d6c7446f46" providerId="LiveId" clId="{427287EB-F6CF-4F4F-B1C7-CA18CC1CBB82}" dt="2022-01-10T06:55:22.705" v="359" actId="478"/>
          <ac:spMkLst>
            <pc:docMk/>
            <pc:sldMk cId="3879359964" sldId="265"/>
            <ac:spMk id="4" creationId="{60A9129F-0998-4E08-BE38-763E394A25A5}"/>
          </ac:spMkLst>
        </pc:spChg>
        <pc:spChg chg="add del mod">
          <ac:chgData name="li bo" userId="86e360d6c7446f46" providerId="LiveId" clId="{427287EB-F6CF-4F4F-B1C7-CA18CC1CBB82}" dt="2022-01-09T08:59:31.056" v="132" actId="478"/>
          <ac:spMkLst>
            <pc:docMk/>
            <pc:sldMk cId="3879359964" sldId="265"/>
            <ac:spMk id="8" creationId="{1467C4BC-65C9-4254-A4D9-A1E9D741A7E5}"/>
          </ac:spMkLst>
        </pc:spChg>
        <pc:spChg chg="add del mod">
          <ac:chgData name="li bo" userId="86e360d6c7446f46" providerId="LiveId" clId="{427287EB-F6CF-4F4F-B1C7-CA18CC1CBB82}" dt="2022-01-10T06:55:28.250" v="361" actId="478"/>
          <ac:spMkLst>
            <pc:docMk/>
            <pc:sldMk cId="3879359964" sldId="265"/>
            <ac:spMk id="9" creationId="{927FDFBC-4CF9-42CA-8A90-4652E0443E31}"/>
          </ac:spMkLst>
        </pc:spChg>
        <pc:spChg chg="mod">
          <ac:chgData name="li bo" userId="86e360d6c7446f46" providerId="LiveId" clId="{427287EB-F6CF-4F4F-B1C7-CA18CC1CBB82}" dt="2022-01-10T06:55:07.220" v="355"/>
          <ac:spMkLst>
            <pc:docMk/>
            <pc:sldMk cId="3879359964" sldId="265"/>
            <ac:spMk id="12" creationId="{7645D723-242A-490E-98CE-FFDA291D13D2}"/>
          </ac:spMkLst>
        </pc:spChg>
        <pc:spChg chg="add mod">
          <ac:chgData name="li bo" userId="86e360d6c7446f46" providerId="LiveId" clId="{427287EB-F6CF-4F4F-B1C7-CA18CC1CBB82}" dt="2022-01-11T14:40:56.075" v="2574" actId="20577"/>
          <ac:spMkLst>
            <pc:docMk/>
            <pc:sldMk cId="3879359964" sldId="265"/>
            <ac:spMk id="13" creationId="{688639F5-F1BD-4261-BF17-D58D5C33819B}"/>
          </ac:spMkLst>
        </pc:spChg>
        <pc:spChg chg="add del mod">
          <ac:chgData name="li bo" userId="86e360d6c7446f46" providerId="LiveId" clId="{427287EB-F6CF-4F4F-B1C7-CA18CC1CBB82}" dt="2022-01-10T06:58:05.931" v="515"/>
          <ac:spMkLst>
            <pc:docMk/>
            <pc:sldMk cId="3879359964" sldId="265"/>
            <ac:spMk id="14" creationId="{7A186952-A951-4617-84DA-AC82DEAA34C2}"/>
          </ac:spMkLst>
        </pc:spChg>
        <pc:grpChg chg="add mod">
          <ac:chgData name="li bo" userId="86e360d6c7446f46" providerId="LiveId" clId="{427287EB-F6CF-4F4F-B1C7-CA18CC1CBB82}" dt="2022-02-13T07:37:57.894" v="10086" actId="1076"/>
          <ac:grpSpMkLst>
            <pc:docMk/>
            <pc:sldMk cId="3879359964" sldId="265"/>
            <ac:grpSpMk id="10" creationId="{C283C2A5-FE01-4053-AAD5-185CB069AA3B}"/>
          </ac:grpSpMkLst>
        </pc:grpChg>
        <pc:graphicFrameChg chg="add del mod modGraphic">
          <ac:chgData name="li bo" userId="86e360d6c7446f46" providerId="LiveId" clId="{427287EB-F6CF-4F4F-B1C7-CA18CC1CBB82}" dt="2022-01-09T08:54:56.623" v="108" actId="478"/>
          <ac:graphicFrameMkLst>
            <pc:docMk/>
            <pc:sldMk cId="3879359964" sldId="265"/>
            <ac:graphicFrameMk id="5" creationId="{8C34C467-BCE8-44BB-8FD5-5545C27E145F}"/>
          </ac:graphicFrameMkLst>
        </pc:graphicFrameChg>
        <pc:picChg chg="add del mod">
          <ac:chgData name="li bo" userId="86e360d6c7446f46" providerId="LiveId" clId="{427287EB-F6CF-4F4F-B1C7-CA18CC1CBB82}" dt="2022-01-10T06:55:06.961" v="354" actId="478"/>
          <ac:picMkLst>
            <pc:docMk/>
            <pc:sldMk cId="3879359964" sldId="265"/>
            <ac:picMk id="6" creationId="{6B799C1A-11FC-4B01-AB44-4DC624ACF7A0}"/>
          </ac:picMkLst>
        </pc:picChg>
        <pc:picChg chg="mod">
          <ac:chgData name="li bo" userId="86e360d6c7446f46" providerId="LiveId" clId="{427287EB-F6CF-4F4F-B1C7-CA18CC1CBB82}" dt="2022-01-10T06:55:07.220" v="355"/>
          <ac:picMkLst>
            <pc:docMk/>
            <pc:sldMk cId="3879359964" sldId="265"/>
            <ac:picMk id="11" creationId="{67546AFE-D6E6-48FF-B522-33A5965D56AF}"/>
          </ac:picMkLst>
        </pc:picChg>
      </pc:sldChg>
      <pc:sldChg chg="del">
        <pc:chgData name="li bo" userId="86e360d6c7446f46" providerId="LiveId" clId="{427287EB-F6CF-4F4F-B1C7-CA18CC1CBB82}" dt="2022-01-09T06:51:40.275" v="32" actId="47"/>
        <pc:sldMkLst>
          <pc:docMk/>
          <pc:sldMk cId="1217375461" sldId="266"/>
        </pc:sldMkLst>
      </pc:sldChg>
      <pc:sldChg chg="addSp delSp modSp add del mod delAnim modAnim">
        <pc:chgData name="li bo" userId="86e360d6c7446f46" providerId="LiveId" clId="{427287EB-F6CF-4F4F-B1C7-CA18CC1CBB82}" dt="2022-01-10T07:18:45.375" v="634" actId="47"/>
        <pc:sldMkLst>
          <pc:docMk/>
          <pc:sldMk cId="1489182324" sldId="266"/>
        </pc:sldMkLst>
        <pc:spChg chg="mod">
          <ac:chgData name="li bo" userId="86e360d6c7446f46" providerId="LiveId" clId="{427287EB-F6CF-4F4F-B1C7-CA18CC1CBB82}" dt="2022-01-10T05:41:49.735" v="341" actId="113"/>
          <ac:spMkLst>
            <pc:docMk/>
            <pc:sldMk cId="1489182324" sldId="266"/>
            <ac:spMk id="2" creationId="{B49CBE6D-B73D-49C5-9C10-9D9A122F1EA2}"/>
          </ac:spMkLst>
        </pc:spChg>
        <pc:spChg chg="mod">
          <ac:chgData name="li bo" userId="86e360d6c7446f46" providerId="LiveId" clId="{427287EB-F6CF-4F4F-B1C7-CA18CC1CBB82}" dt="2022-01-10T07:17:54.730" v="625" actId="21"/>
          <ac:spMkLst>
            <pc:docMk/>
            <pc:sldMk cId="1489182324" sldId="266"/>
            <ac:spMk id="3" creationId="{E550A74B-0E72-4E4D-A486-EA99E4947DF2}"/>
          </ac:spMkLst>
        </pc:spChg>
        <pc:spChg chg="add del mod">
          <ac:chgData name="li bo" userId="86e360d6c7446f46" providerId="LiveId" clId="{427287EB-F6CF-4F4F-B1C7-CA18CC1CBB82}" dt="2022-01-09T08:54:17.232" v="93" actId="21"/>
          <ac:spMkLst>
            <pc:docMk/>
            <pc:sldMk cId="1489182324" sldId="266"/>
            <ac:spMk id="4" creationId="{DB5A4CEF-0781-49A3-B146-057BC5A3667D}"/>
          </ac:spMkLst>
        </pc:spChg>
        <pc:graphicFrameChg chg="add del mod">
          <ac:chgData name="li bo" userId="86e360d6c7446f46" providerId="LiveId" clId="{427287EB-F6CF-4F4F-B1C7-CA18CC1CBB82}" dt="2022-01-09T08:54:17.232" v="93" actId="21"/>
          <ac:graphicFrameMkLst>
            <pc:docMk/>
            <pc:sldMk cId="1489182324" sldId="266"/>
            <ac:graphicFrameMk id="5" creationId="{0535DFD5-16AC-4D77-A7B4-D67A5E979AAD}"/>
          </ac:graphicFrameMkLst>
        </pc:graphicFrameChg>
        <pc:picChg chg="add del mod">
          <ac:chgData name="li bo" userId="86e360d6c7446f46" providerId="LiveId" clId="{427287EB-F6CF-4F4F-B1C7-CA18CC1CBB82}" dt="2022-01-09T08:54:17.232" v="93" actId="21"/>
          <ac:picMkLst>
            <pc:docMk/>
            <pc:sldMk cId="1489182324" sldId="266"/>
            <ac:picMk id="6" creationId="{9641D34C-CF3C-4ED2-B2D6-29E66AB72BF7}"/>
          </ac:picMkLst>
        </pc:picChg>
      </pc:sldChg>
      <pc:sldChg chg="modSp add del mod">
        <pc:chgData name="li bo" userId="86e360d6c7446f46" providerId="LiveId" clId="{427287EB-F6CF-4F4F-B1C7-CA18CC1CBB82}" dt="2022-01-10T07:17:30.981" v="624" actId="47"/>
        <pc:sldMkLst>
          <pc:docMk/>
          <pc:sldMk cId="891435891" sldId="267"/>
        </pc:sldMkLst>
        <pc:spChg chg="mod">
          <ac:chgData name="li bo" userId="86e360d6c7446f46" providerId="LiveId" clId="{427287EB-F6CF-4F4F-B1C7-CA18CC1CBB82}" dt="2022-01-10T02:41:42.347" v="334" actId="20577"/>
          <ac:spMkLst>
            <pc:docMk/>
            <pc:sldMk cId="891435891" sldId="267"/>
            <ac:spMk id="2" creationId="{B49CBE6D-B73D-49C5-9C10-9D9A122F1EA2}"/>
          </ac:spMkLst>
        </pc:spChg>
        <pc:spChg chg="mod">
          <ac:chgData name="li bo" userId="86e360d6c7446f46" providerId="LiveId" clId="{427287EB-F6CF-4F4F-B1C7-CA18CC1CBB82}" dt="2022-01-10T05:44:12.314" v="351" actId="5793"/>
          <ac:spMkLst>
            <pc:docMk/>
            <pc:sldMk cId="891435891" sldId="267"/>
            <ac:spMk id="3" creationId="{E550A74B-0E72-4E4D-A486-EA99E4947DF2}"/>
          </ac:spMkLst>
        </pc:spChg>
      </pc:sldChg>
      <pc:sldChg chg="del">
        <pc:chgData name="li bo" userId="86e360d6c7446f46" providerId="LiveId" clId="{427287EB-F6CF-4F4F-B1C7-CA18CC1CBB82}" dt="2022-01-09T06:51:36.395" v="28" actId="47"/>
        <pc:sldMkLst>
          <pc:docMk/>
          <pc:sldMk cId="2490858770" sldId="267"/>
        </pc:sldMkLst>
      </pc:sldChg>
      <pc:sldChg chg="modSp add mod ord">
        <pc:chgData name="li bo" userId="86e360d6c7446f46" providerId="LiveId" clId="{427287EB-F6CF-4F4F-B1C7-CA18CC1CBB82}" dt="2022-01-12T15:53:21.089" v="8573"/>
        <pc:sldMkLst>
          <pc:docMk/>
          <pc:sldMk cId="2783312667" sldId="268"/>
        </pc:sldMkLst>
        <pc:spChg chg="mod">
          <ac:chgData name="li bo" userId="86e360d6c7446f46" providerId="LiveId" clId="{427287EB-F6CF-4F4F-B1C7-CA18CC1CBB82}" dt="2022-01-10T07:18:42.456" v="633"/>
          <ac:spMkLst>
            <pc:docMk/>
            <pc:sldMk cId="2783312667" sldId="268"/>
            <ac:spMk id="2" creationId="{B49CBE6D-B73D-49C5-9C10-9D9A122F1EA2}"/>
          </ac:spMkLst>
        </pc:spChg>
        <pc:spChg chg="mod">
          <ac:chgData name="li bo" userId="86e360d6c7446f46" providerId="LiveId" clId="{427287EB-F6CF-4F4F-B1C7-CA18CC1CBB82}" dt="2022-01-12T03:52:47.826" v="3734" actId="14100"/>
          <ac:spMkLst>
            <pc:docMk/>
            <pc:sldMk cId="2783312667" sldId="268"/>
            <ac:spMk id="3" creationId="{E550A74B-0E72-4E4D-A486-EA99E4947DF2}"/>
          </ac:spMkLst>
        </pc:spChg>
      </pc:sldChg>
      <pc:sldChg chg="modSp add mod modAnim modNotesTx">
        <pc:chgData name="li bo" userId="86e360d6c7446f46" providerId="LiveId" clId="{427287EB-F6CF-4F4F-B1C7-CA18CC1CBB82}" dt="2022-02-13T07:39:13.788" v="10096"/>
        <pc:sldMkLst>
          <pc:docMk/>
          <pc:sldMk cId="633502695" sldId="269"/>
        </pc:sldMkLst>
        <pc:spChg chg="mod">
          <ac:chgData name="li bo" userId="86e360d6c7446f46" providerId="LiveId" clId="{427287EB-F6CF-4F4F-B1C7-CA18CC1CBB82}" dt="2022-01-12T15:15:26.428" v="7732" actId="20577"/>
          <ac:spMkLst>
            <pc:docMk/>
            <pc:sldMk cId="633502695" sldId="269"/>
            <ac:spMk id="3" creationId="{E550A74B-0E72-4E4D-A486-EA99E4947DF2}"/>
          </ac:spMkLst>
        </pc:spChg>
      </pc:sldChg>
      <pc:sldChg chg="modSp add del mod modNotesTx">
        <pc:chgData name="li bo" userId="86e360d6c7446f46" providerId="LiveId" clId="{427287EB-F6CF-4F4F-B1C7-CA18CC1CBB82}" dt="2022-01-12T13:36:45.965" v="5527" actId="2696"/>
        <pc:sldMkLst>
          <pc:docMk/>
          <pc:sldMk cId="3913535395" sldId="270"/>
        </pc:sldMkLst>
        <pc:spChg chg="mod">
          <ac:chgData name="li bo" userId="86e360d6c7446f46" providerId="LiveId" clId="{427287EB-F6CF-4F4F-B1C7-CA18CC1CBB82}" dt="2022-01-12T07:55:28.091" v="4072"/>
          <ac:spMkLst>
            <pc:docMk/>
            <pc:sldMk cId="3913535395" sldId="270"/>
            <ac:spMk id="2" creationId="{B49CBE6D-B73D-49C5-9C10-9D9A122F1EA2}"/>
          </ac:spMkLst>
        </pc:spChg>
        <pc:spChg chg="mod">
          <ac:chgData name="li bo" userId="86e360d6c7446f46" providerId="LiveId" clId="{427287EB-F6CF-4F4F-B1C7-CA18CC1CBB82}" dt="2022-01-12T13:32:23.687" v="5526" actId="5793"/>
          <ac:spMkLst>
            <pc:docMk/>
            <pc:sldMk cId="3913535395" sldId="270"/>
            <ac:spMk id="3" creationId="{E550A74B-0E72-4E4D-A486-EA99E4947DF2}"/>
          </ac:spMkLst>
        </pc:spChg>
      </pc:sldChg>
      <pc:sldChg chg="modSp add mod modNotesTx">
        <pc:chgData name="li bo" userId="86e360d6c7446f46" providerId="LiveId" clId="{427287EB-F6CF-4F4F-B1C7-CA18CC1CBB82}" dt="2022-01-12T15:25:42.593" v="7985" actId="14100"/>
        <pc:sldMkLst>
          <pc:docMk/>
          <pc:sldMk cId="4074491010" sldId="270"/>
        </pc:sldMkLst>
        <pc:spChg chg="mod">
          <ac:chgData name="li bo" userId="86e360d6c7446f46" providerId="LiveId" clId="{427287EB-F6CF-4F4F-B1C7-CA18CC1CBB82}" dt="2022-01-12T15:25:00.566" v="7984" actId="20577"/>
          <ac:spMkLst>
            <pc:docMk/>
            <pc:sldMk cId="4074491010" sldId="270"/>
            <ac:spMk id="2" creationId="{B49CBE6D-B73D-49C5-9C10-9D9A122F1EA2}"/>
          </ac:spMkLst>
        </pc:spChg>
        <pc:spChg chg="mod">
          <ac:chgData name="li bo" userId="86e360d6c7446f46" providerId="LiveId" clId="{427287EB-F6CF-4F4F-B1C7-CA18CC1CBB82}" dt="2022-01-12T15:25:42.593" v="7985" actId="14100"/>
          <ac:spMkLst>
            <pc:docMk/>
            <pc:sldMk cId="4074491010" sldId="270"/>
            <ac:spMk id="3" creationId="{E550A74B-0E72-4E4D-A486-EA99E4947DF2}"/>
          </ac:spMkLst>
        </pc:spChg>
      </pc:sldChg>
      <pc:sldChg chg="addSp delSp modSp add mod modAnim">
        <pc:chgData name="li bo" userId="86e360d6c7446f46" providerId="LiveId" clId="{427287EB-F6CF-4F4F-B1C7-CA18CC1CBB82}" dt="2022-02-13T07:39:28.171" v="10099"/>
        <pc:sldMkLst>
          <pc:docMk/>
          <pc:sldMk cId="4045071684" sldId="271"/>
        </pc:sldMkLst>
        <pc:spChg chg="add del mod">
          <ac:chgData name="li bo" userId="86e360d6c7446f46" providerId="LiveId" clId="{427287EB-F6CF-4F4F-B1C7-CA18CC1CBB82}" dt="2022-01-10T07:51:51.351" v="765"/>
          <ac:spMkLst>
            <pc:docMk/>
            <pc:sldMk cId="4045071684" sldId="271"/>
            <ac:spMk id="3" creationId="{E550A74B-0E72-4E4D-A486-EA99E4947DF2}"/>
          </ac:spMkLst>
        </pc:spChg>
        <pc:spChg chg="add del mod">
          <ac:chgData name="li bo" userId="86e360d6c7446f46" providerId="LiveId" clId="{427287EB-F6CF-4F4F-B1C7-CA18CC1CBB82}" dt="2022-01-10T07:51:26.118" v="761" actId="478"/>
          <ac:spMkLst>
            <pc:docMk/>
            <pc:sldMk cId="4045071684" sldId="271"/>
            <ac:spMk id="5" creationId="{164B3BC9-952A-4C3E-B2D1-34AC49D80BDF}"/>
          </ac:spMkLst>
        </pc:spChg>
        <pc:spChg chg="add del mod">
          <ac:chgData name="li bo" userId="86e360d6c7446f46" providerId="LiveId" clId="{427287EB-F6CF-4F4F-B1C7-CA18CC1CBB82}" dt="2022-01-10T07:51:44.618" v="764"/>
          <ac:spMkLst>
            <pc:docMk/>
            <pc:sldMk cId="4045071684" sldId="271"/>
            <ac:spMk id="6" creationId="{8C22DFC5-2645-4E28-8898-8D1DD4C51FA6}"/>
          </ac:spMkLst>
        </pc:spChg>
        <pc:spChg chg="add del mod">
          <ac:chgData name="li bo" userId="86e360d6c7446f46" providerId="LiveId" clId="{427287EB-F6CF-4F4F-B1C7-CA18CC1CBB82}" dt="2022-01-10T07:53:29.850" v="789" actId="478"/>
          <ac:spMkLst>
            <pc:docMk/>
            <pc:sldMk cId="4045071684" sldId="271"/>
            <ac:spMk id="7" creationId="{6DD92D3D-E311-4431-B378-A553E9F02370}"/>
          </ac:spMkLst>
        </pc:spChg>
        <pc:spChg chg="add mod">
          <ac:chgData name="li bo" userId="86e360d6c7446f46" providerId="LiveId" clId="{427287EB-F6CF-4F4F-B1C7-CA18CC1CBB82}" dt="2022-01-12T15:15:49.033" v="7735" actId="113"/>
          <ac:spMkLst>
            <pc:docMk/>
            <pc:sldMk cId="4045071684" sldId="271"/>
            <ac:spMk id="9" creationId="{32B8D90E-9F8B-45E6-8DB3-B13119AED2F4}"/>
          </ac:spMkLst>
        </pc:spChg>
        <pc:spChg chg="mod">
          <ac:chgData name="li bo" userId="86e360d6c7446f46" providerId="LiveId" clId="{427287EB-F6CF-4F4F-B1C7-CA18CC1CBB82}" dt="2022-01-10T08:06:10.448" v="881"/>
          <ac:spMkLst>
            <pc:docMk/>
            <pc:sldMk cId="4045071684" sldId="271"/>
            <ac:spMk id="11" creationId="{F965B80D-5087-4C82-A745-B0CFCCF4F87C}"/>
          </ac:spMkLst>
        </pc:spChg>
        <pc:spChg chg="mod">
          <ac:chgData name="li bo" userId="86e360d6c7446f46" providerId="LiveId" clId="{427287EB-F6CF-4F4F-B1C7-CA18CC1CBB82}" dt="2022-01-10T08:06:10.448" v="881"/>
          <ac:spMkLst>
            <pc:docMk/>
            <pc:sldMk cId="4045071684" sldId="271"/>
            <ac:spMk id="12" creationId="{5AAB2C43-1621-40A1-8C53-6F7A89FE9915}"/>
          </ac:spMkLst>
        </pc:spChg>
        <pc:spChg chg="mod">
          <ac:chgData name="li bo" userId="86e360d6c7446f46" providerId="LiveId" clId="{427287EB-F6CF-4F4F-B1C7-CA18CC1CBB82}" dt="2022-01-10T08:06:23.670" v="885"/>
          <ac:spMkLst>
            <pc:docMk/>
            <pc:sldMk cId="4045071684" sldId="271"/>
            <ac:spMk id="14" creationId="{B59A7EE5-60BF-46B5-986F-F45E81054FD4}"/>
          </ac:spMkLst>
        </pc:spChg>
        <pc:spChg chg="mod">
          <ac:chgData name="li bo" userId="86e360d6c7446f46" providerId="LiveId" clId="{427287EB-F6CF-4F4F-B1C7-CA18CC1CBB82}" dt="2022-01-10T08:06:23.670" v="885"/>
          <ac:spMkLst>
            <pc:docMk/>
            <pc:sldMk cId="4045071684" sldId="271"/>
            <ac:spMk id="15" creationId="{22D5D569-B22A-4844-8637-EC37409E8026}"/>
          </ac:spMkLst>
        </pc:spChg>
        <pc:spChg chg="add del mod">
          <ac:chgData name="li bo" userId="86e360d6c7446f46" providerId="LiveId" clId="{427287EB-F6CF-4F4F-B1C7-CA18CC1CBB82}" dt="2022-01-10T08:11:57.018" v="939" actId="478"/>
          <ac:spMkLst>
            <pc:docMk/>
            <pc:sldMk cId="4045071684" sldId="271"/>
            <ac:spMk id="16" creationId="{4C7F103F-A2FD-46BB-9D29-3E995A4CE211}"/>
          </ac:spMkLst>
        </pc:spChg>
        <pc:spChg chg="add del mod">
          <ac:chgData name="li bo" userId="86e360d6c7446f46" providerId="LiveId" clId="{427287EB-F6CF-4F4F-B1C7-CA18CC1CBB82}" dt="2022-01-10T08:11:54.712" v="938"/>
          <ac:spMkLst>
            <pc:docMk/>
            <pc:sldMk cId="4045071684" sldId="271"/>
            <ac:spMk id="17" creationId="{FE0311DB-CFEF-429F-BE87-6FEEDE719086}"/>
          </ac:spMkLst>
        </pc:spChg>
        <pc:spChg chg="mod">
          <ac:chgData name="li bo" userId="86e360d6c7446f46" providerId="LiveId" clId="{427287EB-F6CF-4F4F-B1C7-CA18CC1CBB82}" dt="2022-01-10T08:15:52.650" v="982" actId="207"/>
          <ac:spMkLst>
            <pc:docMk/>
            <pc:sldMk cId="4045071684" sldId="271"/>
            <ac:spMk id="19" creationId="{E8167F2C-02E6-478E-BC5A-40DF948BBEAC}"/>
          </ac:spMkLst>
        </pc:spChg>
        <pc:spChg chg="mod">
          <ac:chgData name="li bo" userId="86e360d6c7446f46" providerId="LiveId" clId="{427287EB-F6CF-4F4F-B1C7-CA18CC1CBB82}" dt="2022-01-10T08:15:52.650" v="982" actId="207"/>
          <ac:spMkLst>
            <pc:docMk/>
            <pc:sldMk cId="4045071684" sldId="271"/>
            <ac:spMk id="20" creationId="{86CFB134-8720-41DC-B1EB-7585974AB2F8}"/>
          </ac:spMkLst>
        </pc:spChg>
        <pc:spChg chg="add mod">
          <ac:chgData name="li bo" userId="86e360d6c7446f46" providerId="LiveId" clId="{427287EB-F6CF-4F4F-B1C7-CA18CC1CBB82}" dt="2022-01-12T15:15:42.153" v="7733" actId="113"/>
          <ac:spMkLst>
            <pc:docMk/>
            <pc:sldMk cId="4045071684" sldId="271"/>
            <ac:spMk id="22" creationId="{5FA75B3F-DF5C-414C-91B3-2EAB7F1ECA0F}"/>
          </ac:spMkLst>
        </pc:spChg>
        <pc:grpChg chg="add del mod">
          <ac:chgData name="li bo" userId="86e360d6c7446f46" providerId="LiveId" clId="{427287EB-F6CF-4F4F-B1C7-CA18CC1CBB82}" dt="2022-01-10T08:06:14.185" v="884"/>
          <ac:grpSpMkLst>
            <pc:docMk/>
            <pc:sldMk cId="4045071684" sldId="271"/>
            <ac:grpSpMk id="10" creationId="{8A7127C9-4D52-4EAC-BED0-8D9BB25E946B}"/>
          </ac:grpSpMkLst>
        </pc:grpChg>
        <pc:grpChg chg="add del mod">
          <ac:chgData name="li bo" userId="86e360d6c7446f46" providerId="LiveId" clId="{427287EB-F6CF-4F4F-B1C7-CA18CC1CBB82}" dt="2022-01-10T08:11:53.461" v="936" actId="478"/>
          <ac:grpSpMkLst>
            <pc:docMk/>
            <pc:sldMk cId="4045071684" sldId="271"/>
            <ac:grpSpMk id="13" creationId="{3BD25901-964F-4130-BEBE-AA28A11BFF98}"/>
          </ac:grpSpMkLst>
        </pc:grpChg>
        <pc:grpChg chg="add mod">
          <ac:chgData name="li bo" userId="86e360d6c7446f46" providerId="LiveId" clId="{427287EB-F6CF-4F4F-B1C7-CA18CC1CBB82}" dt="2022-01-10T08:15:52.650" v="982" actId="207"/>
          <ac:grpSpMkLst>
            <pc:docMk/>
            <pc:sldMk cId="4045071684" sldId="271"/>
            <ac:grpSpMk id="18" creationId="{9E22754A-8A3D-407E-A711-9C7BB92EC6FD}"/>
          </ac:grpSpMkLst>
        </pc:grpChg>
      </pc:sldChg>
      <pc:sldChg chg="modSp add del mod">
        <pc:chgData name="li bo" userId="86e360d6c7446f46" providerId="LiveId" clId="{427287EB-F6CF-4F4F-B1C7-CA18CC1CBB82}" dt="2022-01-10T08:53:55.776" v="1521" actId="47"/>
        <pc:sldMkLst>
          <pc:docMk/>
          <pc:sldMk cId="666806810" sldId="272"/>
        </pc:sldMkLst>
        <pc:spChg chg="mod">
          <ac:chgData name="li bo" userId="86e360d6c7446f46" providerId="LiveId" clId="{427287EB-F6CF-4F4F-B1C7-CA18CC1CBB82}" dt="2022-01-10T08:52:51.622" v="1520" actId="20577"/>
          <ac:spMkLst>
            <pc:docMk/>
            <pc:sldMk cId="666806810" sldId="272"/>
            <ac:spMk id="3" creationId="{E550A74B-0E72-4E4D-A486-EA99E4947DF2}"/>
          </ac:spMkLst>
        </pc:spChg>
      </pc:sldChg>
      <pc:sldChg chg="addSp delSp modSp add del mod">
        <pc:chgData name="li bo" userId="86e360d6c7446f46" providerId="LiveId" clId="{427287EB-F6CF-4F4F-B1C7-CA18CC1CBB82}" dt="2022-01-12T17:13:02.097" v="9298" actId="47"/>
        <pc:sldMkLst>
          <pc:docMk/>
          <pc:sldMk cId="739834844" sldId="273"/>
        </pc:sldMkLst>
        <pc:spChg chg="mod">
          <ac:chgData name="li bo" userId="86e360d6c7446f46" providerId="LiveId" clId="{427287EB-F6CF-4F4F-B1C7-CA18CC1CBB82}" dt="2022-01-10T08:14:38.939" v="962" actId="207"/>
          <ac:spMkLst>
            <pc:docMk/>
            <pc:sldMk cId="739834844" sldId="273"/>
            <ac:spMk id="5" creationId="{0A4DBD19-2E31-4423-8D88-F48607B8A6F0}"/>
          </ac:spMkLst>
        </pc:spChg>
        <pc:spChg chg="mod">
          <ac:chgData name="li bo" userId="86e360d6c7446f46" providerId="LiveId" clId="{427287EB-F6CF-4F4F-B1C7-CA18CC1CBB82}" dt="2022-01-10T08:14:38.939" v="962" actId="207"/>
          <ac:spMkLst>
            <pc:docMk/>
            <pc:sldMk cId="739834844" sldId="273"/>
            <ac:spMk id="6" creationId="{91E908BE-8178-49D7-B1E1-E8A01410FA5A}"/>
          </ac:spMkLst>
        </pc:spChg>
        <pc:spChg chg="add mod">
          <ac:chgData name="li bo" userId="86e360d6c7446f46" providerId="LiveId" clId="{427287EB-F6CF-4F4F-B1C7-CA18CC1CBB82}" dt="2022-01-12T15:15:58.015" v="7736" actId="113"/>
          <ac:spMkLst>
            <pc:docMk/>
            <pc:sldMk cId="739834844" sldId="273"/>
            <ac:spMk id="7" creationId="{D44CBEB7-551A-41D3-8BE0-D688AF4BCCDC}"/>
          </ac:spMkLst>
        </pc:spChg>
        <pc:spChg chg="add del mod">
          <ac:chgData name="li bo" userId="86e360d6c7446f46" providerId="LiveId" clId="{427287EB-F6CF-4F4F-B1C7-CA18CC1CBB82}" dt="2022-01-10T08:05:33.393" v="879" actId="1076"/>
          <ac:spMkLst>
            <pc:docMk/>
            <pc:sldMk cId="739834844" sldId="273"/>
            <ac:spMk id="9" creationId="{32B8D90E-9F8B-45E6-8DB3-B13119AED2F4}"/>
          </ac:spMkLst>
        </pc:spChg>
        <pc:spChg chg="add del mod">
          <ac:chgData name="li bo" userId="86e360d6c7446f46" providerId="LiveId" clId="{427287EB-F6CF-4F4F-B1C7-CA18CC1CBB82}" dt="2022-01-10T08:01:58.538" v="821" actId="478"/>
          <ac:spMkLst>
            <pc:docMk/>
            <pc:sldMk cId="739834844" sldId="273"/>
            <ac:spMk id="10" creationId="{A8DB451C-32A9-42B3-86D1-A3BCD02FF57A}"/>
          </ac:spMkLst>
        </pc:spChg>
        <pc:spChg chg="add mod">
          <ac:chgData name="li bo" userId="86e360d6c7446f46" providerId="LiveId" clId="{427287EB-F6CF-4F4F-B1C7-CA18CC1CBB82}" dt="2022-01-12T15:16:28.024" v="7738" actId="113"/>
          <ac:spMkLst>
            <pc:docMk/>
            <pc:sldMk cId="739834844" sldId="273"/>
            <ac:spMk id="11" creationId="{294EA1F0-41CB-41D4-83CE-30B8ACA23061}"/>
          </ac:spMkLst>
        </pc:spChg>
        <pc:spChg chg="add mod">
          <ac:chgData name="li bo" userId="86e360d6c7446f46" providerId="LiveId" clId="{427287EB-F6CF-4F4F-B1C7-CA18CC1CBB82}" dt="2022-01-12T15:05:53.971" v="7587" actId="113"/>
          <ac:spMkLst>
            <pc:docMk/>
            <pc:sldMk cId="739834844" sldId="273"/>
            <ac:spMk id="12" creationId="{172EDAE0-D354-4658-A16C-30BB81ED346B}"/>
          </ac:spMkLst>
        </pc:spChg>
        <pc:grpChg chg="add mod">
          <ac:chgData name="li bo" userId="86e360d6c7446f46" providerId="LiveId" clId="{427287EB-F6CF-4F4F-B1C7-CA18CC1CBB82}" dt="2022-01-10T08:14:38.939" v="962" actId="207"/>
          <ac:grpSpMkLst>
            <pc:docMk/>
            <pc:sldMk cId="739834844" sldId="273"/>
            <ac:grpSpMk id="4" creationId="{29C3BEB7-D60B-448F-964F-259306D4E060}"/>
          </ac:grpSpMkLst>
        </pc:grpChg>
        <pc:graphicFrameChg chg="add mod modGraphic">
          <ac:chgData name="li bo" userId="86e360d6c7446f46" providerId="LiveId" clId="{427287EB-F6CF-4F4F-B1C7-CA18CC1CBB82}" dt="2022-01-12T15:16:20.271" v="7737" actId="113"/>
          <ac:graphicFrameMkLst>
            <pc:docMk/>
            <pc:sldMk cId="739834844" sldId="273"/>
            <ac:graphicFrameMk id="8" creationId="{3F264D62-5984-4818-8C8F-4089E30A1CC9}"/>
          </ac:graphicFrameMkLst>
        </pc:graphicFrameChg>
        <pc:picChg chg="add mod">
          <ac:chgData name="li bo" userId="86e360d6c7446f46" providerId="LiveId" clId="{427287EB-F6CF-4F4F-B1C7-CA18CC1CBB82}" dt="2022-01-10T08:05:36.510" v="880" actId="1076"/>
          <ac:picMkLst>
            <pc:docMk/>
            <pc:sldMk cId="739834844" sldId="273"/>
            <ac:picMk id="13" creationId="{FB56BE9E-307B-4F61-AB5F-C48C40984548}"/>
          </ac:picMkLst>
        </pc:picChg>
      </pc:sldChg>
      <pc:sldChg chg="addSp delSp modSp new mod delAnim modAnim">
        <pc:chgData name="li bo" userId="86e360d6c7446f46" providerId="LiveId" clId="{427287EB-F6CF-4F4F-B1C7-CA18CC1CBB82}" dt="2022-02-13T07:41:55.949" v="10121"/>
        <pc:sldMkLst>
          <pc:docMk/>
          <pc:sldMk cId="3204944336" sldId="274"/>
        </pc:sldMkLst>
        <pc:spChg chg="del">
          <ac:chgData name="li bo" userId="86e360d6c7446f46" providerId="LiveId" clId="{427287EB-F6CF-4F4F-B1C7-CA18CC1CBB82}" dt="2022-01-10T08:11:24.669" v="934" actId="478"/>
          <ac:spMkLst>
            <pc:docMk/>
            <pc:sldMk cId="3204944336" sldId="274"/>
            <ac:spMk id="2" creationId="{AEF5FE71-9C31-4029-808B-AF6746F8FAAE}"/>
          </ac:spMkLst>
        </pc:spChg>
        <pc:spChg chg="del">
          <ac:chgData name="li bo" userId="86e360d6c7446f46" providerId="LiveId" clId="{427287EB-F6CF-4F4F-B1C7-CA18CC1CBB82}" dt="2022-01-10T08:11:23.769" v="933" actId="478"/>
          <ac:spMkLst>
            <pc:docMk/>
            <pc:sldMk cId="3204944336" sldId="274"/>
            <ac:spMk id="3" creationId="{86A17B3B-4502-4E34-B1B2-F121299990E3}"/>
          </ac:spMkLst>
        </pc:spChg>
        <pc:spChg chg="mod">
          <ac:chgData name="li bo" userId="86e360d6c7446f46" providerId="LiveId" clId="{427287EB-F6CF-4F4F-B1C7-CA18CC1CBB82}" dt="2022-01-10T08:11:20.327" v="931"/>
          <ac:spMkLst>
            <pc:docMk/>
            <pc:sldMk cId="3204944336" sldId="274"/>
            <ac:spMk id="5" creationId="{5CE046C9-02DC-4C79-AF41-2662E52B083A}"/>
          </ac:spMkLst>
        </pc:spChg>
        <pc:spChg chg="mod">
          <ac:chgData name="li bo" userId="86e360d6c7446f46" providerId="LiveId" clId="{427287EB-F6CF-4F4F-B1C7-CA18CC1CBB82}" dt="2022-01-10T08:11:20.327" v="931"/>
          <ac:spMkLst>
            <pc:docMk/>
            <pc:sldMk cId="3204944336" sldId="274"/>
            <ac:spMk id="6" creationId="{A2E21FEC-4FEF-4622-A152-623B88F358D5}"/>
          </ac:spMkLst>
        </pc:spChg>
        <pc:spChg chg="add del mod">
          <ac:chgData name="li bo" userId="86e360d6c7446f46" providerId="LiveId" clId="{427287EB-F6CF-4F4F-B1C7-CA18CC1CBB82}" dt="2022-01-10T08:11:21.390" v="932"/>
          <ac:spMkLst>
            <pc:docMk/>
            <pc:sldMk cId="3204944336" sldId="274"/>
            <ac:spMk id="7" creationId="{1F3CFDD5-E54B-4B2C-8E6D-6B53E5D23586}"/>
          </ac:spMkLst>
        </pc:spChg>
        <pc:spChg chg="add del mod">
          <ac:chgData name="li bo" userId="86e360d6c7446f46" providerId="LiveId" clId="{427287EB-F6CF-4F4F-B1C7-CA18CC1CBB82}" dt="2022-01-10T08:11:21.390" v="932"/>
          <ac:spMkLst>
            <pc:docMk/>
            <pc:sldMk cId="3204944336" sldId="274"/>
            <ac:spMk id="8" creationId="{5EDBFA93-D0C3-45A9-8211-295FB7CA3CDD}"/>
          </ac:spMkLst>
        </pc:spChg>
        <pc:spChg chg="add del mod">
          <ac:chgData name="li bo" userId="86e360d6c7446f46" providerId="LiveId" clId="{427287EB-F6CF-4F4F-B1C7-CA18CC1CBB82}" dt="2022-01-10T08:11:21.390" v="932"/>
          <ac:spMkLst>
            <pc:docMk/>
            <pc:sldMk cId="3204944336" sldId="274"/>
            <ac:spMk id="9" creationId="{1F7954D0-B72F-4B16-876E-E628E5514680}"/>
          </ac:spMkLst>
        </pc:spChg>
        <pc:spChg chg="mod">
          <ac:chgData name="li bo" userId="86e360d6c7446f46" providerId="LiveId" clId="{427287EB-F6CF-4F4F-B1C7-CA18CC1CBB82}" dt="2022-01-10T08:11:20.327" v="931"/>
          <ac:spMkLst>
            <pc:docMk/>
            <pc:sldMk cId="3204944336" sldId="274"/>
            <ac:spMk id="11" creationId="{984CBA27-A585-4330-88CA-DA733640C3BF}"/>
          </ac:spMkLst>
        </pc:spChg>
        <pc:spChg chg="mod">
          <ac:chgData name="li bo" userId="86e360d6c7446f46" providerId="LiveId" clId="{427287EB-F6CF-4F4F-B1C7-CA18CC1CBB82}" dt="2022-01-10T08:11:20.327" v="931"/>
          <ac:spMkLst>
            <pc:docMk/>
            <pc:sldMk cId="3204944336" sldId="274"/>
            <ac:spMk id="12" creationId="{9EB356F3-765A-43CF-BDF4-7D5A6C929800}"/>
          </ac:spMkLst>
        </pc:spChg>
        <pc:spChg chg="add del mod">
          <ac:chgData name="li bo" userId="86e360d6c7446f46" providerId="LiveId" clId="{427287EB-F6CF-4F4F-B1C7-CA18CC1CBB82}" dt="2022-01-10T08:11:21.390" v="932"/>
          <ac:spMkLst>
            <pc:docMk/>
            <pc:sldMk cId="3204944336" sldId="274"/>
            <ac:spMk id="13" creationId="{A8BEB45E-6294-4032-BEAE-879385A3F924}"/>
          </ac:spMkLst>
        </pc:spChg>
        <pc:spChg chg="add del mod">
          <ac:chgData name="li bo" userId="86e360d6c7446f46" providerId="LiveId" clId="{427287EB-F6CF-4F4F-B1C7-CA18CC1CBB82}" dt="2022-01-10T08:11:21.390" v="932"/>
          <ac:spMkLst>
            <pc:docMk/>
            <pc:sldMk cId="3204944336" sldId="274"/>
            <ac:spMk id="14" creationId="{9671A1AA-78CD-48D9-BEFC-AD7FAB9E8301}"/>
          </ac:spMkLst>
        </pc:spChg>
        <pc:spChg chg="add del mod">
          <ac:chgData name="li bo" userId="86e360d6c7446f46" providerId="LiveId" clId="{427287EB-F6CF-4F4F-B1C7-CA18CC1CBB82}" dt="2022-01-10T08:11:21.390" v="932"/>
          <ac:spMkLst>
            <pc:docMk/>
            <pc:sldMk cId="3204944336" sldId="274"/>
            <ac:spMk id="15" creationId="{30AC4228-D9AA-4CD0-8947-A9905F3C9743}"/>
          </ac:spMkLst>
        </pc:spChg>
        <pc:spChg chg="add del mod">
          <ac:chgData name="li bo" userId="86e360d6c7446f46" providerId="LiveId" clId="{427287EB-F6CF-4F4F-B1C7-CA18CC1CBB82}" dt="2022-01-10T08:11:21.390" v="932"/>
          <ac:spMkLst>
            <pc:docMk/>
            <pc:sldMk cId="3204944336" sldId="274"/>
            <ac:spMk id="16" creationId="{839F3FA6-3284-4D0B-8819-7C6420410E64}"/>
          </ac:spMkLst>
        </pc:spChg>
        <pc:spChg chg="add del mod">
          <ac:chgData name="li bo" userId="86e360d6c7446f46" providerId="LiveId" clId="{427287EB-F6CF-4F4F-B1C7-CA18CC1CBB82}" dt="2022-01-10T08:11:21.390" v="932"/>
          <ac:spMkLst>
            <pc:docMk/>
            <pc:sldMk cId="3204944336" sldId="274"/>
            <ac:spMk id="17" creationId="{5E3F2B42-6F71-4690-A2DC-125DAB7303D5}"/>
          </ac:spMkLst>
        </pc:spChg>
        <pc:spChg chg="mod">
          <ac:chgData name="li bo" userId="86e360d6c7446f46" providerId="LiveId" clId="{427287EB-F6CF-4F4F-B1C7-CA18CC1CBB82}" dt="2022-01-10T08:22:10.464" v="1057" actId="207"/>
          <ac:spMkLst>
            <pc:docMk/>
            <pc:sldMk cId="3204944336" sldId="274"/>
            <ac:spMk id="19" creationId="{87B576C9-005E-4DB6-B225-29B317399B05}"/>
          </ac:spMkLst>
        </pc:spChg>
        <pc:spChg chg="mod">
          <ac:chgData name="li bo" userId="86e360d6c7446f46" providerId="LiveId" clId="{427287EB-F6CF-4F4F-B1C7-CA18CC1CBB82}" dt="2022-01-10T08:22:10.464" v="1057" actId="207"/>
          <ac:spMkLst>
            <pc:docMk/>
            <pc:sldMk cId="3204944336" sldId="274"/>
            <ac:spMk id="20" creationId="{EEE2BA60-B6FC-42CB-9712-07D406B2DBB1}"/>
          </ac:spMkLst>
        </pc:spChg>
        <pc:spChg chg="add mod ord">
          <ac:chgData name="li bo" userId="86e360d6c7446f46" providerId="LiveId" clId="{427287EB-F6CF-4F4F-B1C7-CA18CC1CBB82}" dt="2022-01-12T15:10:26.245" v="7646" actId="255"/>
          <ac:spMkLst>
            <pc:docMk/>
            <pc:sldMk cId="3204944336" sldId="274"/>
            <ac:spMk id="21" creationId="{3BF7D1DF-1047-40B3-AC03-14440FB5FE6A}"/>
          </ac:spMkLst>
        </pc:spChg>
        <pc:spChg chg="add mod topLvl">
          <ac:chgData name="li bo" userId="86e360d6c7446f46" providerId="LiveId" clId="{427287EB-F6CF-4F4F-B1C7-CA18CC1CBB82}" dt="2022-01-11T14:16:22.564" v="2543" actId="164"/>
          <ac:spMkLst>
            <pc:docMk/>
            <pc:sldMk cId="3204944336" sldId="274"/>
            <ac:spMk id="22" creationId="{B926871D-E6B5-4DEC-A852-F8696145335E}"/>
          </ac:spMkLst>
        </pc:spChg>
        <pc:spChg chg="add mod topLvl">
          <ac:chgData name="li bo" userId="86e360d6c7446f46" providerId="LiveId" clId="{427287EB-F6CF-4F4F-B1C7-CA18CC1CBB82}" dt="2022-01-11T14:16:36.600" v="2546" actId="1076"/>
          <ac:spMkLst>
            <pc:docMk/>
            <pc:sldMk cId="3204944336" sldId="274"/>
            <ac:spMk id="23" creationId="{635519EB-9B09-453C-8EE9-363FCE469595}"/>
          </ac:spMkLst>
        </pc:spChg>
        <pc:spChg chg="mod">
          <ac:chgData name="li bo" userId="86e360d6c7446f46" providerId="LiveId" clId="{427287EB-F6CF-4F4F-B1C7-CA18CC1CBB82}" dt="2022-01-10T08:11:25.730" v="935"/>
          <ac:spMkLst>
            <pc:docMk/>
            <pc:sldMk cId="3204944336" sldId="274"/>
            <ac:spMk id="25" creationId="{13AFA48A-0E57-4EAF-BED6-B8C5C890227C}"/>
          </ac:spMkLst>
        </pc:spChg>
        <pc:spChg chg="mod">
          <ac:chgData name="li bo" userId="86e360d6c7446f46" providerId="LiveId" clId="{427287EB-F6CF-4F4F-B1C7-CA18CC1CBB82}" dt="2022-01-10T08:11:25.730" v="935"/>
          <ac:spMkLst>
            <pc:docMk/>
            <pc:sldMk cId="3204944336" sldId="274"/>
            <ac:spMk id="26" creationId="{C47FF98C-C251-4D28-A344-919AE30F4E8E}"/>
          </ac:spMkLst>
        </pc:spChg>
        <pc:spChg chg="add del mod">
          <ac:chgData name="li bo" userId="86e360d6c7446f46" providerId="LiveId" clId="{427287EB-F6CF-4F4F-B1C7-CA18CC1CBB82}" dt="2022-01-10T08:18:31.881" v="1026" actId="478"/>
          <ac:spMkLst>
            <pc:docMk/>
            <pc:sldMk cId="3204944336" sldId="274"/>
            <ac:spMk id="27" creationId="{289FF2C0-6D37-4553-86F0-8F0921E3A5C8}"/>
          </ac:spMkLst>
        </pc:spChg>
        <pc:spChg chg="add mod">
          <ac:chgData name="li bo" userId="86e360d6c7446f46" providerId="LiveId" clId="{427287EB-F6CF-4F4F-B1C7-CA18CC1CBB82}" dt="2022-01-10T08:23:55.964" v="1081" actId="113"/>
          <ac:spMkLst>
            <pc:docMk/>
            <pc:sldMk cId="3204944336" sldId="274"/>
            <ac:spMk id="28" creationId="{4A6B40A7-A3DE-4A2C-9ED8-E8A022EDD2C6}"/>
          </ac:spMkLst>
        </pc:spChg>
        <pc:spChg chg="add del mod">
          <ac:chgData name="li bo" userId="86e360d6c7446f46" providerId="LiveId" clId="{427287EB-F6CF-4F4F-B1C7-CA18CC1CBB82}" dt="2022-01-10T08:22:42.121" v="1061" actId="478"/>
          <ac:spMkLst>
            <pc:docMk/>
            <pc:sldMk cId="3204944336" sldId="274"/>
            <ac:spMk id="29" creationId="{DEC0269E-862F-499C-AA2A-C3786A3BA3AC}"/>
          </ac:spMkLst>
        </pc:spChg>
        <pc:spChg chg="add del mod">
          <ac:chgData name="li bo" userId="86e360d6c7446f46" providerId="LiveId" clId="{427287EB-F6CF-4F4F-B1C7-CA18CC1CBB82}" dt="2022-01-10T08:22:42.122" v="1063"/>
          <ac:spMkLst>
            <pc:docMk/>
            <pc:sldMk cId="3204944336" sldId="274"/>
            <ac:spMk id="30" creationId="{91D13956-7874-4DD9-B6B8-C58032203A7F}"/>
          </ac:spMkLst>
        </pc:spChg>
        <pc:spChg chg="add del mod">
          <ac:chgData name="li bo" userId="86e360d6c7446f46" providerId="LiveId" clId="{427287EB-F6CF-4F4F-B1C7-CA18CC1CBB82}" dt="2022-01-10T08:18:06.445" v="1016" actId="478"/>
          <ac:spMkLst>
            <pc:docMk/>
            <pc:sldMk cId="3204944336" sldId="274"/>
            <ac:spMk id="31" creationId="{F7F797EB-0AC1-4746-B6BF-8988C6BBAFB8}"/>
          </ac:spMkLst>
        </pc:spChg>
        <pc:spChg chg="mod">
          <ac:chgData name="li bo" userId="86e360d6c7446f46" providerId="LiveId" clId="{427287EB-F6CF-4F4F-B1C7-CA18CC1CBB82}" dt="2022-01-10T08:21:25.219" v="1051" actId="20577"/>
          <ac:spMkLst>
            <pc:docMk/>
            <pc:sldMk cId="3204944336" sldId="274"/>
            <ac:spMk id="34" creationId="{D068E609-69C7-42D0-93F3-FA630B4B37E2}"/>
          </ac:spMkLst>
        </pc:spChg>
        <pc:spChg chg="mod">
          <ac:chgData name="li bo" userId="86e360d6c7446f46" providerId="LiveId" clId="{427287EB-F6CF-4F4F-B1C7-CA18CC1CBB82}" dt="2022-01-10T08:21:22.232" v="1048" actId="20577"/>
          <ac:spMkLst>
            <pc:docMk/>
            <pc:sldMk cId="3204944336" sldId="274"/>
            <ac:spMk id="35" creationId="{0577A1C1-2761-476E-A884-7F6CCABE10F1}"/>
          </ac:spMkLst>
        </pc:spChg>
        <pc:spChg chg="mod ord">
          <ac:chgData name="li bo" userId="86e360d6c7446f46" providerId="LiveId" clId="{427287EB-F6CF-4F4F-B1C7-CA18CC1CBB82}" dt="2022-01-10T08:21:22.232" v="1048" actId="20577"/>
          <ac:spMkLst>
            <pc:docMk/>
            <pc:sldMk cId="3204944336" sldId="274"/>
            <ac:spMk id="36" creationId="{3C751019-541C-4B65-BA3F-94618DB03456}"/>
          </ac:spMkLst>
        </pc:spChg>
        <pc:spChg chg="add mod">
          <ac:chgData name="li bo" userId="86e360d6c7446f46" providerId="LiveId" clId="{427287EB-F6CF-4F4F-B1C7-CA18CC1CBB82}" dt="2022-02-13T07:41:48.671" v="10119" actId="164"/>
          <ac:spMkLst>
            <pc:docMk/>
            <pc:sldMk cId="3204944336" sldId="274"/>
            <ac:spMk id="41" creationId="{AC05D7AB-D9DB-40AF-B284-37902B91B301}"/>
          </ac:spMkLst>
        </pc:spChg>
        <pc:spChg chg="add mod">
          <ac:chgData name="li bo" userId="86e360d6c7446f46" providerId="LiveId" clId="{427287EB-F6CF-4F4F-B1C7-CA18CC1CBB82}" dt="2022-02-13T07:41:48.671" v="10119" actId="164"/>
          <ac:spMkLst>
            <pc:docMk/>
            <pc:sldMk cId="3204944336" sldId="274"/>
            <ac:spMk id="45" creationId="{0128E97C-2237-45CC-B921-8CD0C0F30E74}"/>
          </ac:spMkLst>
        </pc:spChg>
        <pc:spChg chg="del mod topLvl">
          <ac:chgData name="li bo" userId="86e360d6c7446f46" providerId="LiveId" clId="{427287EB-F6CF-4F4F-B1C7-CA18CC1CBB82}" dt="2022-01-10T08:21:12.109" v="1044" actId="478"/>
          <ac:spMkLst>
            <pc:docMk/>
            <pc:sldMk cId="3204944336" sldId="274"/>
            <ac:spMk id="48" creationId="{3996E71E-F28B-401A-888B-3B3828F064EA}"/>
          </ac:spMkLst>
        </pc:spChg>
        <pc:spChg chg="add mod">
          <ac:chgData name="li bo" userId="86e360d6c7446f46" providerId="LiveId" clId="{427287EB-F6CF-4F4F-B1C7-CA18CC1CBB82}" dt="2022-01-10T08:24:38.861" v="1106" actId="20577"/>
          <ac:spMkLst>
            <pc:docMk/>
            <pc:sldMk cId="3204944336" sldId="274"/>
            <ac:spMk id="51" creationId="{AE42DACD-A4D7-4C2D-9172-65D38557ABF9}"/>
          </ac:spMkLst>
        </pc:spChg>
        <pc:grpChg chg="add mod">
          <ac:chgData name="li bo" userId="86e360d6c7446f46" providerId="LiveId" clId="{427287EB-F6CF-4F4F-B1C7-CA18CC1CBB82}" dt="2022-02-13T07:41:48.671" v="10119" actId="164"/>
          <ac:grpSpMkLst>
            <pc:docMk/>
            <pc:sldMk cId="3204944336" sldId="274"/>
            <ac:grpSpMk id="2" creationId="{86DE996C-53B5-4DFE-8064-9310C3C3311B}"/>
          </ac:grpSpMkLst>
        </pc:grpChg>
        <pc:grpChg chg="add del mod">
          <ac:chgData name="li bo" userId="86e360d6c7446f46" providerId="LiveId" clId="{427287EB-F6CF-4F4F-B1C7-CA18CC1CBB82}" dt="2022-01-10T08:11:21.390" v="932"/>
          <ac:grpSpMkLst>
            <pc:docMk/>
            <pc:sldMk cId="3204944336" sldId="274"/>
            <ac:grpSpMk id="4" creationId="{895C0CFC-0ED2-43A2-8682-0EA9332B84D1}"/>
          </ac:grpSpMkLst>
        </pc:grpChg>
        <pc:grpChg chg="add del mod">
          <ac:chgData name="li bo" userId="86e360d6c7446f46" providerId="LiveId" clId="{427287EB-F6CF-4F4F-B1C7-CA18CC1CBB82}" dt="2022-01-10T08:11:21.390" v="932"/>
          <ac:grpSpMkLst>
            <pc:docMk/>
            <pc:sldMk cId="3204944336" sldId="274"/>
            <ac:grpSpMk id="10" creationId="{0E9C7DF2-F0DC-46DF-B271-53B95417334B}"/>
          </ac:grpSpMkLst>
        </pc:grpChg>
        <pc:grpChg chg="add mod">
          <ac:chgData name="li bo" userId="86e360d6c7446f46" providerId="LiveId" clId="{427287EB-F6CF-4F4F-B1C7-CA18CC1CBB82}" dt="2022-01-10T08:22:10.464" v="1057" actId="207"/>
          <ac:grpSpMkLst>
            <pc:docMk/>
            <pc:sldMk cId="3204944336" sldId="274"/>
            <ac:grpSpMk id="18" creationId="{70A130D3-5A9E-4006-828D-83C639650BFA}"/>
          </ac:grpSpMkLst>
        </pc:grpChg>
        <pc:grpChg chg="add del mod">
          <ac:chgData name="li bo" userId="86e360d6c7446f46" providerId="LiveId" clId="{427287EB-F6CF-4F4F-B1C7-CA18CC1CBB82}" dt="2022-01-10T08:18:29.825" v="1025" actId="478"/>
          <ac:grpSpMkLst>
            <pc:docMk/>
            <pc:sldMk cId="3204944336" sldId="274"/>
            <ac:grpSpMk id="24" creationId="{DA7A78D3-69F0-4B51-A16C-E8DEBD8BF3FF}"/>
          </ac:grpSpMkLst>
        </pc:grpChg>
        <pc:grpChg chg="add mod">
          <ac:chgData name="li bo" userId="86e360d6c7446f46" providerId="LiveId" clId="{427287EB-F6CF-4F4F-B1C7-CA18CC1CBB82}" dt="2022-02-13T07:41:48.671" v="10119" actId="164"/>
          <ac:grpSpMkLst>
            <pc:docMk/>
            <pc:sldMk cId="3204944336" sldId="274"/>
            <ac:grpSpMk id="32" creationId="{298F4C7C-A024-4D3E-88B6-0035D1AC044D}"/>
          </ac:grpSpMkLst>
        </pc:grpChg>
        <pc:grpChg chg="mod">
          <ac:chgData name="li bo" userId="86e360d6c7446f46" providerId="LiveId" clId="{427287EB-F6CF-4F4F-B1C7-CA18CC1CBB82}" dt="2022-01-10T08:21:22.232" v="1048" actId="20577"/>
          <ac:grpSpMkLst>
            <pc:docMk/>
            <pc:sldMk cId="3204944336" sldId="274"/>
            <ac:grpSpMk id="33" creationId="{90D4DB1E-A1F3-44B3-8EE7-6D85226C146C}"/>
          </ac:grpSpMkLst>
        </pc:grpChg>
        <pc:grpChg chg="add mod">
          <ac:chgData name="li bo" userId="86e360d6c7446f46" providerId="LiveId" clId="{427287EB-F6CF-4F4F-B1C7-CA18CC1CBB82}" dt="2022-02-13T07:41:48.671" v="10119" actId="164"/>
          <ac:grpSpMkLst>
            <pc:docMk/>
            <pc:sldMk cId="3204944336" sldId="274"/>
            <ac:grpSpMk id="42" creationId="{236BBDAA-D2A3-476B-B07A-D5D191BB2EFC}"/>
          </ac:grpSpMkLst>
        </pc:grpChg>
        <pc:grpChg chg="add del mod">
          <ac:chgData name="li bo" userId="86e360d6c7446f46" providerId="LiveId" clId="{427287EB-F6CF-4F4F-B1C7-CA18CC1CBB82}" dt="2022-01-10T08:19:45.351" v="1030" actId="478"/>
          <ac:grpSpMkLst>
            <pc:docMk/>
            <pc:sldMk cId="3204944336" sldId="274"/>
            <ac:grpSpMk id="46" creationId="{CDDAA62F-BCCF-403E-BD5C-C3DA22147A4F}"/>
          </ac:grpSpMkLst>
        </pc:grpChg>
        <pc:grpChg chg="add del mod">
          <ac:chgData name="li bo" userId="86e360d6c7446f46" providerId="LiveId" clId="{427287EB-F6CF-4F4F-B1C7-CA18CC1CBB82}" dt="2022-01-11T14:16:14.221" v="2540" actId="165"/>
          <ac:grpSpMkLst>
            <pc:docMk/>
            <pc:sldMk cId="3204944336" sldId="274"/>
            <ac:grpSpMk id="52" creationId="{AAFB14E4-D64A-4E6A-8C5E-E6D572156C29}"/>
          </ac:grpSpMkLst>
        </pc:grpChg>
        <pc:grpChg chg="add mod">
          <ac:chgData name="li bo" userId="86e360d6c7446f46" providerId="LiveId" clId="{427287EB-F6CF-4F4F-B1C7-CA18CC1CBB82}" dt="2022-01-11T14:16:40.663" v="2547" actId="1076"/>
          <ac:grpSpMkLst>
            <pc:docMk/>
            <pc:sldMk cId="3204944336" sldId="274"/>
            <ac:grpSpMk id="53" creationId="{BED9DFD7-0543-4861-8FC1-D9E4007E63D1}"/>
          </ac:grpSpMkLst>
        </pc:grpChg>
        <pc:picChg chg="mod">
          <ac:chgData name="li bo" userId="86e360d6c7446f46" providerId="LiveId" clId="{427287EB-F6CF-4F4F-B1C7-CA18CC1CBB82}" dt="2022-01-10T08:21:22.232" v="1048" actId="20577"/>
          <ac:picMkLst>
            <pc:docMk/>
            <pc:sldMk cId="3204944336" sldId="274"/>
            <ac:picMk id="37" creationId="{5A2D67FB-4749-4566-8EF6-F32397AB0E2E}"/>
          </ac:picMkLst>
        </pc:picChg>
        <pc:picChg chg="del mod topLvl">
          <ac:chgData name="li bo" userId="86e360d6c7446f46" providerId="LiveId" clId="{427287EB-F6CF-4F4F-B1C7-CA18CC1CBB82}" dt="2022-01-10T08:19:45.351" v="1030" actId="478"/>
          <ac:picMkLst>
            <pc:docMk/>
            <pc:sldMk cId="3204944336" sldId="274"/>
            <ac:picMk id="47" creationId="{DF34B80B-00C4-409E-9CB7-EF9983B5E52C}"/>
          </ac:picMkLst>
        </pc:picChg>
        <pc:inkChg chg="add del mod">
          <ac:chgData name="li bo" userId="86e360d6c7446f46" providerId="LiveId" clId="{427287EB-F6CF-4F4F-B1C7-CA18CC1CBB82}" dt="2022-01-10T08:26:09.694" v="1112" actId="478"/>
          <ac:inkMkLst>
            <pc:docMk/>
            <pc:sldMk cId="3204944336" sldId="274"/>
            <ac:inkMk id="38" creationId="{E42E96A5-1718-4953-A5A8-08F054769440}"/>
          </ac:inkMkLst>
        </pc:inkChg>
        <pc:inkChg chg="add del mod">
          <ac:chgData name="li bo" userId="86e360d6c7446f46" providerId="LiveId" clId="{427287EB-F6CF-4F4F-B1C7-CA18CC1CBB82}" dt="2022-01-10T08:26:08.346" v="1111" actId="478"/>
          <ac:inkMkLst>
            <pc:docMk/>
            <pc:sldMk cId="3204944336" sldId="274"/>
            <ac:inkMk id="39" creationId="{4C8322F5-1AEF-4E3C-8712-FA21D96946B7}"/>
          </ac:inkMkLst>
        </pc:inkChg>
        <pc:inkChg chg="add del mod">
          <ac:chgData name="li bo" userId="86e360d6c7446f46" providerId="LiveId" clId="{427287EB-F6CF-4F4F-B1C7-CA18CC1CBB82}" dt="2022-01-10T08:26:11.112" v="1113" actId="478"/>
          <ac:inkMkLst>
            <pc:docMk/>
            <pc:sldMk cId="3204944336" sldId="274"/>
            <ac:inkMk id="40" creationId="{301683BD-12BC-46E1-AC93-85B54E70958C}"/>
          </ac:inkMkLst>
        </pc:inkChg>
        <pc:cxnChg chg="mod">
          <ac:chgData name="li bo" userId="86e360d6c7446f46" providerId="LiveId" clId="{427287EB-F6CF-4F4F-B1C7-CA18CC1CBB82}" dt="2022-01-10T08:19:29.185" v="1027"/>
          <ac:cxnSpMkLst>
            <pc:docMk/>
            <pc:sldMk cId="3204944336" sldId="274"/>
            <ac:cxnSpMk id="43" creationId="{C9144478-E452-4395-A8AE-FCEF4A1C60AD}"/>
          </ac:cxnSpMkLst>
        </pc:cxnChg>
        <pc:cxnChg chg="mod">
          <ac:chgData name="li bo" userId="86e360d6c7446f46" providerId="LiveId" clId="{427287EB-F6CF-4F4F-B1C7-CA18CC1CBB82}" dt="2022-01-10T08:19:29.185" v="1027"/>
          <ac:cxnSpMkLst>
            <pc:docMk/>
            <pc:sldMk cId="3204944336" sldId="274"/>
            <ac:cxnSpMk id="44" creationId="{E95A8D66-E831-4CC1-9D13-919591A909DB}"/>
          </ac:cxnSpMkLst>
        </pc:cxnChg>
        <pc:cxnChg chg="add mod">
          <ac:chgData name="li bo" userId="86e360d6c7446f46" providerId="LiveId" clId="{427287EB-F6CF-4F4F-B1C7-CA18CC1CBB82}" dt="2022-02-13T07:41:48.671" v="10119" actId="164"/>
          <ac:cxnSpMkLst>
            <pc:docMk/>
            <pc:sldMk cId="3204944336" sldId="274"/>
            <ac:cxnSpMk id="49" creationId="{0E3B4C34-93B9-4067-AD0F-D58ABFEDB0E5}"/>
          </ac:cxnSpMkLst>
        </pc:cxnChg>
      </pc:sldChg>
      <pc:sldChg chg="add del">
        <pc:chgData name="li bo" userId="86e360d6c7446f46" providerId="LiveId" clId="{427287EB-F6CF-4F4F-B1C7-CA18CC1CBB82}" dt="2022-01-10T08:01:31.414" v="818"/>
        <pc:sldMkLst>
          <pc:docMk/>
          <pc:sldMk cId="4051085214" sldId="274"/>
        </pc:sldMkLst>
      </pc:sldChg>
      <pc:sldChg chg="addSp delSp modSp new mod">
        <pc:chgData name="li bo" userId="86e360d6c7446f46" providerId="LiveId" clId="{427287EB-F6CF-4F4F-B1C7-CA18CC1CBB82}" dt="2022-01-12T15:01:22.303" v="7444"/>
        <pc:sldMkLst>
          <pc:docMk/>
          <pc:sldMk cId="1437013403" sldId="275"/>
        </pc:sldMkLst>
        <pc:spChg chg="del">
          <ac:chgData name="li bo" userId="86e360d6c7446f46" providerId="LiveId" clId="{427287EB-F6CF-4F4F-B1C7-CA18CC1CBB82}" dt="2022-01-10T08:25:44.592" v="1108" actId="478"/>
          <ac:spMkLst>
            <pc:docMk/>
            <pc:sldMk cId="1437013403" sldId="275"/>
            <ac:spMk id="2" creationId="{2665DB3A-A619-45F1-98C3-00A149010643}"/>
          </ac:spMkLst>
        </pc:spChg>
        <pc:spChg chg="del">
          <ac:chgData name="li bo" userId="86e360d6c7446f46" providerId="LiveId" clId="{427287EB-F6CF-4F4F-B1C7-CA18CC1CBB82}" dt="2022-01-10T08:25:46.066" v="1109" actId="478"/>
          <ac:spMkLst>
            <pc:docMk/>
            <pc:sldMk cId="1437013403" sldId="275"/>
            <ac:spMk id="3" creationId="{E8103F1B-68A8-49C0-BF9F-7CA616E4786B}"/>
          </ac:spMkLst>
        </pc:spChg>
        <pc:spChg chg="mod">
          <ac:chgData name="li bo" userId="86e360d6c7446f46" providerId="LiveId" clId="{427287EB-F6CF-4F4F-B1C7-CA18CC1CBB82}" dt="2022-01-10T08:25:47.100" v="1110"/>
          <ac:spMkLst>
            <pc:docMk/>
            <pc:sldMk cId="1437013403" sldId="275"/>
            <ac:spMk id="6" creationId="{2F50FB59-5994-433A-8EDF-BC223FC0EB39}"/>
          </ac:spMkLst>
        </pc:spChg>
        <pc:spChg chg="mod">
          <ac:chgData name="li bo" userId="86e360d6c7446f46" providerId="LiveId" clId="{427287EB-F6CF-4F4F-B1C7-CA18CC1CBB82}" dt="2022-01-10T08:25:47.100" v="1110"/>
          <ac:spMkLst>
            <pc:docMk/>
            <pc:sldMk cId="1437013403" sldId="275"/>
            <ac:spMk id="7" creationId="{3E847256-FE68-40B8-ABD0-CEB23182D6C0}"/>
          </ac:spMkLst>
        </pc:spChg>
        <pc:spChg chg="add del mod">
          <ac:chgData name="li bo" userId="86e360d6c7446f46" providerId="LiveId" clId="{427287EB-F6CF-4F4F-B1C7-CA18CC1CBB82}" dt="2022-01-10T08:35:31.027" v="1285" actId="478"/>
          <ac:spMkLst>
            <pc:docMk/>
            <pc:sldMk cId="1437013403" sldId="275"/>
            <ac:spMk id="8" creationId="{0430CB7A-7347-4ADB-9555-495D6B52C762}"/>
          </ac:spMkLst>
        </pc:spChg>
        <pc:spChg chg="mod">
          <ac:chgData name="li bo" userId="86e360d6c7446f46" providerId="LiveId" clId="{427287EB-F6CF-4F4F-B1C7-CA18CC1CBB82}" dt="2022-01-10T08:25:47.100" v="1110"/>
          <ac:spMkLst>
            <pc:docMk/>
            <pc:sldMk cId="1437013403" sldId="275"/>
            <ac:spMk id="10" creationId="{A359F2BC-3DCD-4802-AA51-AF78D298DF44}"/>
          </ac:spMkLst>
        </pc:spChg>
        <pc:spChg chg="mod">
          <ac:chgData name="li bo" userId="86e360d6c7446f46" providerId="LiveId" clId="{427287EB-F6CF-4F4F-B1C7-CA18CC1CBB82}" dt="2022-01-10T08:25:47.100" v="1110"/>
          <ac:spMkLst>
            <pc:docMk/>
            <pc:sldMk cId="1437013403" sldId="275"/>
            <ac:spMk id="11" creationId="{4A9B4661-5EE2-4984-99C7-8ABD7A159FBD}"/>
          </ac:spMkLst>
        </pc:spChg>
        <pc:spChg chg="mod">
          <ac:chgData name="li bo" userId="86e360d6c7446f46" providerId="LiveId" clId="{427287EB-F6CF-4F4F-B1C7-CA18CC1CBB82}" dt="2022-01-10T08:25:47.100" v="1110"/>
          <ac:spMkLst>
            <pc:docMk/>
            <pc:sldMk cId="1437013403" sldId="275"/>
            <ac:spMk id="12" creationId="{262ECA1A-8A9B-4302-8DF9-0633C350C1DE}"/>
          </ac:spMkLst>
        </pc:spChg>
        <pc:spChg chg="add del mod">
          <ac:chgData name="li bo" userId="86e360d6c7446f46" providerId="LiveId" clId="{427287EB-F6CF-4F4F-B1C7-CA18CC1CBB82}" dt="2022-01-10T08:35:28.931" v="1283" actId="478"/>
          <ac:spMkLst>
            <pc:docMk/>
            <pc:sldMk cId="1437013403" sldId="275"/>
            <ac:spMk id="13" creationId="{606DA0F6-134F-4751-8335-85B838AB2A00}"/>
          </ac:spMkLst>
        </pc:spChg>
        <pc:spChg chg="add del mod">
          <ac:chgData name="li bo" userId="86e360d6c7446f46" providerId="LiveId" clId="{427287EB-F6CF-4F4F-B1C7-CA18CC1CBB82}" dt="2022-01-10T08:35:27.872" v="1282" actId="478"/>
          <ac:spMkLst>
            <pc:docMk/>
            <pc:sldMk cId="1437013403" sldId="275"/>
            <ac:spMk id="14" creationId="{9DCE2DE1-06A9-487B-9C7A-F7DFC751EAFB}"/>
          </ac:spMkLst>
        </pc:spChg>
        <pc:spChg chg="add mod">
          <ac:chgData name="li bo" userId="86e360d6c7446f46" providerId="LiveId" clId="{427287EB-F6CF-4F4F-B1C7-CA18CC1CBB82}" dt="2022-01-12T15:01:01.822" v="7442" actId="20577"/>
          <ac:spMkLst>
            <pc:docMk/>
            <pc:sldMk cId="1437013403" sldId="275"/>
            <ac:spMk id="15" creationId="{48939244-7A9B-430E-9B4C-D2F5FD31D75C}"/>
          </ac:spMkLst>
        </pc:spChg>
        <pc:spChg chg="add mod">
          <ac:chgData name="li bo" userId="86e360d6c7446f46" providerId="LiveId" clId="{427287EB-F6CF-4F4F-B1C7-CA18CC1CBB82}" dt="2022-01-11T14:17:13.667" v="2552" actId="1076"/>
          <ac:spMkLst>
            <pc:docMk/>
            <pc:sldMk cId="1437013403" sldId="275"/>
            <ac:spMk id="16" creationId="{ED63869C-0800-4618-BDCC-34A2C07730A1}"/>
          </ac:spMkLst>
        </pc:spChg>
        <pc:spChg chg="add del mod">
          <ac:chgData name="li bo" userId="86e360d6c7446f46" providerId="LiveId" clId="{427287EB-F6CF-4F4F-B1C7-CA18CC1CBB82}" dt="2022-01-10T08:34:06.943" v="1255" actId="478"/>
          <ac:spMkLst>
            <pc:docMk/>
            <pc:sldMk cId="1437013403" sldId="275"/>
            <ac:spMk id="17" creationId="{E100B4FF-7C7C-42FC-A8C9-C5FC80E38A37}"/>
          </ac:spMkLst>
        </pc:spChg>
        <pc:spChg chg="mod">
          <ac:chgData name="li bo" userId="86e360d6c7446f46" providerId="LiveId" clId="{427287EB-F6CF-4F4F-B1C7-CA18CC1CBB82}" dt="2022-01-10T08:25:47.100" v="1110"/>
          <ac:spMkLst>
            <pc:docMk/>
            <pc:sldMk cId="1437013403" sldId="275"/>
            <ac:spMk id="19" creationId="{06DE8562-7FBD-4ACC-842D-25E544E3D0E4}"/>
          </ac:spMkLst>
        </pc:spChg>
        <pc:spChg chg="mod">
          <ac:chgData name="li bo" userId="86e360d6c7446f46" providerId="LiveId" clId="{427287EB-F6CF-4F4F-B1C7-CA18CC1CBB82}" dt="2022-01-10T08:25:47.100" v="1110"/>
          <ac:spMkLst>
            <pc:docMk/>
            <pc:sldMk cId="1437013403" sldId="275"/>
            <ac:spMk id="20" creationId="{740D47CA-A48B-4AEE-AC70-2B4430D61A94}"/>
          </ac:spMkLst>
        </pc:spChg>
        <pc:spChg chg="mod">
          <ac:chgData name="li bo" userId="86e360d6c7446f46" providerId="LiveId" clId="{427287EB-F6CF-4F4F-B1C7-CA18CC1CBB82}" dt="2022-01-10T08:25:47.100" v="1110"/>
          <ac:spMkLst>
            <pc:docMk/>
            <pc:sldMk cId="1437013403" sldId="275"/>
            <ac:spMk id="21" creationId="{AA384521-A412-4ECA-85E6-6373B90531B3}"/>
          </ac:spMkLst>
        </pc:spChg>
        <pc:spChg chg="add del mod">
          <ac:chgData name="li bo" userId="86e360d6c7446f46" providerId="LiveId" clId="{427287EB-F6CF-4F4F-B1C7-CA18CC1CBB82}" dt="2022-01-10T08:34:31.335" v="1269" actId="478"/>
          <ac:spMkLst>
            <pc:docMk/>
            <pc:sldMk cId="1437013403" sldId="275"/>
            <ac:spMk id="22" creationId="{8898C858-D0BC-4D80-90C9-4630DE44064D}"/>
          </ac:spMkLst>
        </pc:spChg>
        <pc:spChg chg="add del mod">
          <ac:chgData name="li bo" userId="86e360d6c7446f46" providerId="LiveId" clId="{427287EB-F6CF-4F4F-B1C7-CA18CC1CBB82}" dt="2022-01-10T08:34:13.403" v="1257" actId="478"/>
          <ac:spMkLst>
            <pc:docMk/>
            <pc:sldMk cId="1437013403" sldId="275"/>
            <ac:spMk id="23" creationId="{B31A5D2A-A927-4960-A245-1EC72B902B21}"/>
          </ac:spMkLst>
        </pc:spChg>
        <pc:spChg chg="add del mod">
          <ac:chgData name="li bo" userId="86e360d6c7446f46" providerId="LiveId" clId="{427287EB-F6CF-4F4F-B1C7-CA18CC1CBB82}" dt="2022-01-10T08:34:06.943" v="1255" actId="478"/>
          <ac:spMkLst>
            <pc:docMk/>
            <pc:sldMk cId="1437013403" sldId="275"/>
            <ac:spMk id="24" creationId="{D54883E8-843B-441C-871F-E910B5220B50}"/>
          </ac:spMkLst>
        </pc:spChg>
        <pc:spChg chg="add del mod">
          <ac:chgData name="li bo" userId="86e360d6c7446f46" providerId="LiveId" clId="{427287EB-F6CF-4F4F-B1C7-CA18CC1CBB82}" dt="2022-01-10T08:34:06.943" v="1255" actId="478"/>
          <ac:spMkLst>
            <pc:docMk/>
            <pc:sldMk cId="1437013403" sldId="275"/>
            <ac:spMk id="25" creationId="{2CE843A2-AFFC-4613-BA95-B9FE76697644}"/>
          </ac:spMkLst>
        </pc:spChg>
        <pc:spChg chg="add del mod">
          <ac:chgData name="li bo" userId="86e360d6c7446f46" providerId="LiveId" clId="{427287EB-F6CF-4F4F-B1C7-CA18CC1CBB82}" dt="2022-01-10T08:34:25.739" v="1265" actId="478"/>
          <ac:spMkLst>
            <pc:docMk/>
            <pc:sldMk cId="1437013403" sldId="275"/>
            <ac:spMk id="26" creationId="{A3E1EEC0-70DC-45CC-A10A-3AE413F6C6EC}"/>
          </ac:spMkLst>
        </pc:spChg>
        <pc:spChg chg="add del mod">
          <ac:chgData name="li bo" userId="86e360d6c7446f46" providerId="LiveId" clId="{427287EB-F6CF-4F4F-B1C7-CA18CC1CBB82}" dt="2022-01-10T08:34:06.943" v="1255" actId="478"/>
          <ac:spMkLst>
            <pc:docMk/>
            <pc:sldMk cId="1437013403" sldId="275"/>
            <ac:spMk id="27" creationId="{10E086F5-9914-48EC-90D5-87DFA6268EA0}"/>
          </ac:spMkLst>
        </pc:spChg>
        <pc:spChg chg="add del mod">
          <ac:chgData name="li bo" userId="86e360d6c7446f46" providerId="LiveId" clId="{427287EB-F6CF-4F4F-B1C7-CA18CC1CBB82}" dt="2022-01-10T08:34:11.907" v="1256" actId="478"/>
          <ac:spMkLst>
            <pc:docMk/>
            <pc:sldMk cId="1437013403" sldId="275"/>
            <ac:spMk id="28" creationId="{CFE21E03-118A-450C-B6AA-3A94D2DEB0D2}"/>
          </ac:spMkLst>
        </pc:spChg>
        <pc:spChg chg="add del mod">
          <ac:chgData name="li bo" userId="86e360d6c7446f46" providerId="LiveId" clId="{427287EB-F6CF-4F4F-B1C7-CA18CC1CBB82}" dt="2022-01-10T08:34:15.452" v="1259" actId="478"/>
          <ac:spMkLst>
            <pc:docMk/>
            <pc:sldMk cId="1437013403" sldId="275"/>
            <ac:spMk id="29" creationId="{29D01BBA-BEB3-4E74-A625-1AA4C6407DA0}"/>
          </ac:spMkLst>
        </pc:spChg>
        <pc:spChg chg="add del mod">
          <ac:chgData name="li bo" userId="86e360d6c7446f46" providerId="LiveId" clId="{427287EB-F6CF-4F4F-B1C7-CA18CC1CBB82}" dt="2022-01-10T08:33:56.816" v="1252" actId="478"/>
          <ac:spMkLst>
            <pc:docMk/>
            <pc:sldMk cId="1437013403" sldId="275"/>
            <ac:spMk id="30" creationId="{00936776-9A4A-458D-90F4-3EBF6ACE4A5D}"/>
          </ac:spMkLst>
        </pc:spChg>
        <pc:spChg chg="add del mod">
          <ac:chgData name="li bo" userId="86e360d6c7446f46" providerId="LiveId" clId="{427287EB-F6CF-4F4F-B1C7-CA18CC1CBB82}" dt="2022-01-10T08:34:06.943" v="1255" actId="478"/>
          <ac:spMkLst>
            <pc:docMk/>
            <pc:sldMk cId="1437013403" sldId="275"/>
            <ac:spMk id="31" creationId="{8E903464-4D29-4E22-AC4E-58B76AE83B4F}"/>
          </ac:spMkLst>
        </pc:spChg>
        <pc:spChg chg="add del mod">
          <ac:chgData name="li bo" userId="86e360d6c7446f46" providerId="LiveId" clId="{427287EB-F6CF-4F4F-B1C7-CA18CC1CBB82}" dt="2022-01-10T08:34:01.339" v="1254" actId="478"/>
          <ac:spMkLst>
            <pc:docMk/>
            <pc:sldMk cId="1437013403" sldId="275"/>
            <ac:spMk id="32" creationId="{07A13AC5-6202-4483-9F36-11AB0C7BCF6B}"/>
          </ac:spMkLst>
        </pc:spChg>
        <pc:spChg chg="add del mod">
          <ac:chgData name="li bo" userId="86e360d6c7446f46" providerId="LiveId" clId="{427287EB-F6CF-4F4F-B1C7-CA18CC1CBB82}" dt="2022-01-10T08:34:35.183" v="1270" actId="478"/>
          <ac:spMkLst>
            <pc:docMk/>
            <pc:sldMk cId="1437013403" sldId="275"/>
            <ac:spMk id="33" creationId="{28A87860-870C-4AD8-ADD8-A71B908E5CCC}"/>
          </ac:spMkLst>
        </pc:spChg>
        <pc:spChg chg="add del mod">
          <ac:chgData name="li bo" userId="86e360d6c7446f46" providerId="LiveId" clId="{427287EB-F6CF-4F4F-B1C7-CA18CC1CBB82}" dt="2022-01-10T08:33:59.315" v="1253" actId="478"/>
          <ac:spMkLst>
            <pc:docMk/>
            <pc:sldMk cId="1437013403" sldId="275"/>
            <ac:spMk id="34" creationId="{653798DE-F8E4-497D-9A34-434767C2E751}"/>
          </ac:spMkLst>
        </pc:spChg>
        <pc:spChg chg="add del mod">
          <ac:chgData name="li bo" userId="86e360d6c7446f46" providerId="LiveId" clId="{427287EB-F6CF-4F4F-B1C7-CA18CC1CBB82}" dt="2022-01-12T02:36:07.887" v="2767" actId="478"/>
          <ac:spMkLst>
            <pc:docMk/>
            <pc:sldMk cId="1437013403" sldId="275"/>
            <ac:spMk id="35" creationId="{9C5097BE-6AD5-45AA-9133-CF07C55F65FC}"/>
          </ac:spMkLst>
        </pc:spChg>
        <pc:spChg chg="add mod">
          <ac:chgData name="li bo" userId="86e360d6c7446f46" providerId="LiveId" clId="{427287EB-F6CF-4F4F-B1C7-CA18CC1CBB82}" dt="2022-01-12T02:35:55.293" v="2766" actId="1076"/>
          <ac:spMkLst>
            <pc:docMk/>
            <pc:sldMk cId="1437013403" sldId="275"/>
            <ac:spMk id="36" creationId="{97CD3822-F697-4AFF-B549-95BD692F1E84}"/>
          </ac:spMkLst>
        </pc:spChg>
        <pc:spChg chg="add del mod">
          <ac:chgData name="li bo" userId="86e360d6c7446f46" providerId="LiveId" clId="{427287EB-F6CF-4F4F-B1C7-CA18CC1CBB82}" dt="2022-01-12T02:37:59.498" v="2781" actId="478"/>
          <ac:spMkLst>
            <pc:docMk/>
            <pc:sldMk cId="1437013403" sldId="275"/>
            <ac:spMk id="37" creationId="{4C69C4BC-3566-420D-BB80-22FB73AE293B}"/>
          </ac:spMkLst>
        </pc:spChg>
        <pc:spChg chg="add del mod">
          <ac:chgData name="li bo" userId="86e360d6c7446f46" providerId="LiveId" clId="{427287EB-F6CF-4F4F-B1C7-CA18CC1CBB82}" dt="2022-01-12T02:37:57.258" v="2780" actId="478"/>
          <ac:spMkLst>
            <pc:docMk/>
            <pc:sldMk cId="1437013403" sldId="275"/>
            <ac:spMk id="38" creationId="{0C70D8F8-0D19-4733-84A8-69C9E7658A5F}"/>
          </ac:spMkLst>
        </pc:spChg>
        <pc:spChg chg="add del mod">
          <ac:chgData name="li bo" userId="86e360d6c7446f46" providerId="LiveId" clId="{427287EB-F6CF-4F4F-B1C7-CA18CC1CBB82}" dt="2022-01-12T02:37:50.590" v="2778" actId="478"/>
          <ac:spMkLst>
            <pc:docMk/>
            <pc:sldMk cId="1437013403" sldId="275"/>
            <ac:spMk id="39" creationId="{2BF57C5E-1755-4270-9A8C-B20D720965F7}"/>
          </ac:spMkLst>
        </pc:spChg>
        <pc:spChg chg="add mod">
          <ac:chgData name="li bo" userId="86e360d6c7446f46" providerId="LiveId" clId="{427287EB-F6CF-4F4F-B1C7-CA18CC1CBB82}" dt="2022-01-12T02:39:07.576" v="2804" actId="404"/>
          <ac:spMkLst>
            <pc:docMk/>
            <pc:sldMk cId="1437013403" sldId="275"/>
            <ac:spMk id="40" creationId="{3F92D62E-F66F-4E7C-8B0B-29D60BB8638A}"/>
          </ac:spMkLst>
        </pc:spChg>
        <pc:spChg chg="add mod">
          <ac:chgData name="li bo" userId="86e360d6c7446f46" providerId="LiveId" clId="{427287EB-F6CF-4F4F-B1C7-CA18CC1CBB82}" dt="2022-01-12T02:07:02.315" v="2632" actId="207"/>
          <ac:spMkLst>
            <pc:docMk/>
            <pc:sldMk cId="1437013403" sldId="275"/>
            <ac:spMk id="41" creationId="{E4197F33-F04D-4689-9A81-54F0DA6D2955}"/>
          </ac:spMkLst>
        </pc:spChg>
        <pc:spChg chg="add mod">
          <ac:chgData name="li bo" userId="86e360d6c7446f46" providerId="LiveId" clId="{427287EB-F6CF-4F4F-B1C7-CA18CC1CBB82}" dt="2022-01-10T08:30:17.404" v="1129" actId="1076"/>
          <ac:spMkLst>
            <pc:docMk/>
            <pc:sldMk cId="1437013403" sldId="275"/>
            <ac:spMk id="42" creationId="{31BDABF8-8AA8-4D13-8740-B3C09BDE9D79}"/>
          </ac:spMkLst>
        </pc:spChg>
        <pc:spChg chg="add del mod">
          <ac:chgData name="li bo" userId="86e360d6c7446f46" providerId="LiveId" clId="{427287EB-F6CF-4F4F-B1C7-CA18CC1CBB82}" dt="2022-01-12T02:40:53.354" v="2831" actId="478"/>
          <ac:spMkLst>
            <pc:docMk/>
            <pc:sldMk cId="1437013403" sldId="275"/>
            <ac:spMk id="43" creationId="{638B57A6-0A85-48FB-AD40-003DA3BA0A52}"/>
          </ac:spMkLst>
        </pc:spChg>
        <pc:spChg chg="mod">
          <ac:chgData name="li bo" userId="86e360d6c7446f46" providerId="LiveId" clId="{427287EB-F6CF-4F4F-B1C7-CA18CC1CBB82}" dt="2022-01-10T08:25:47.100" v="1110"/>
          <ac:spMkLst>
            <pc:docMk/>
            <pc:sldMk cId="1437013403" sldId="275"/>
            <ac:spMk id="45" creationId="{A5E03503-3065-4A28-B302-B00BF79F1B44}"/>
          </ac:spMkLst>
        </pc:spChg>
        <pc:spChg chg="mod">
          <ac:chgData name="li bo" userId="86e360d6c7446f46" providerId="LiveId" clId="{427287EB-F6CF-4F4F-B1C7-CA18CC1CBB82}" dt="2022-01-10T08:25:47.100" v="1110"/>
          <ac:spMkLst>
            <pc:docMk/>
            <pc:sldMk cId="1437013403" sldId="275"/>
            <ac:spMk id="46" creationId="{C5B2CEEF-BBE1-4C21-A52C-F0784E7682E5}"/>
          </ac:spMkLst>
        </pc:spChg>
        <pc:spChg chg="mod">
          <ac:chgData name="li bo" userId="86e360d6c7446f46" providerId="LiveId" clId="{427287EB-F6CF-4F4F-B1C7-CA18CC1CBB82}" dt="2022-01-10T08:25:47.100" v="1110"/>
          <ac:spMkLst>
            <pc:docMk/>
            <pc:sldMk cId="1437013403" sldId="275"/>
            <ac:spMk id="47" creationId="{F19270A7-2111-421B-913C-9DB9E028C14F}"/>
          </ac:spMkLst>
        </pc:spChg>
        <pc:spChg chg="add del mod">
          <ac:chgData name="li bo" userId="86e360d6c7446f46" providerId="LiveId" clId="{427287EB-F6CF-4F4F-B1C7-CA18CC1CBB82}" dt="2022-01-12T02:40:48.846" v="2829" actId="478"/>
          <ac:spMkLst>
            <pc:docMk/>
            <pc:sldMk cId="1437013403" sldId="275"/>
            <ac:spMk id="48" creationId="{CC158B5C-50B7-420C-B68F-AB8B4F23BDCD}"/>
          </ac:spMkLst>
        </pc:spChg>
        <pc:spChg chg="add del mod">
          <ac:chgData name="li bo" userId="86e360d6c7446f46" providerId="LiveId" clId="{427287EB-F6CF-4F4F-B1C7-CA18CC1CBB82}" dt="2022-01-12T02:40:46.038" v="2827" actId="478"/>
          <ac:spMkLst>
            <pc:docMk/>
            <pc:sldMk cId="1437013403" sldId="275"/>
            <ac:spMk id="49" creationId="{B0B9ABA0-1CA4-4C79-A751-343DBB7317F5}"/>
          </ac:spMkLst>
        </pc:spChg>
        <pc:spChg chg="add mod">
          <ac:chgData name="li bo" userId="86e360d6c7446f46" providerId="LiveId" clId="{427287EB-F6CF-4F4F-B1C7-CA18CC1CBB82}" dt="2022-01-10T08:30:17.404" v="1129" actId="1076"/>
          <ac:spMkLst>
            <pc:docMk/>
            <pc:sldMk cId="1437013403" sldId="275"/>
            <ac:spMk id="50" creationId="{C7075ADE-1911-46B3-AE7C-E807AC98B2F2}"/>
          </ac:spMkLst>
        </pc:spChg>
        <pc:spChg chg="add del mod">
          <ac:chgData name="li bo" userId="86e360d6c7446f46" providerId="LiveId" clId="{427287EB-F6CF-4F4F-B1C7-CA18CC1CBB82}" dt="2022-01-12T02:39:29.082" v="2810" actId="478"/>
          <ac:spMkLst>
            <pc:docMk/>
            <pc:sldMk cId="1437013403" sldId="275"/>
            <ac:spMk id="51" creationId="{35936BF7-5B92-4A26-AF32-7B090A277D19}"/>
          </ac:spMkLst>
        </pc:spChg>
        <pc:spChg chg="mod">
          <ac:chgData name="li bo" userId="86e360d6c7446f46" providerId="LiveId" clId="{427287EB-F6CF-4F4F-B1C7-CA18CC1CBB82}" dt="2022-01-10T08:36:53.870" v="1306" actId="207"/>
          <ac:spMkLst>
            <pc:docMk/>
            <pc:sldMk cId="1437013403" sldId="275"/>
            <ac:spMk id="53" creationId="{FB0AFFA0-50BE-42E7-A796-BABDE239FB7C}"/>
          </ac:spMkLst>
        </pc:spChg>
        <pc:spChg chg="mod">
          <ac:chgData name="li bo" userId="86e360d6c7446f46" providerId="LiveId" clId="{427287EB-F6CF-4F4F-B1C7-CA18CC1CBB82}" dt="2022-01-10T08:36:53.870" v="1306" actId="207"/>
          <ac:spMkLst>
            <pc:docMk/>
            <pc:sldMk cId="1437013403" sldId="275"/>
            <ac:spMk id="54" creationId="{779E3233-39F1-46AD-9CB7-412E688A347E}"/>
          </ac:spMkLst>
        </pc:spChg>
        <pc:spChg chg="add del mod">
          <ac:chgData name="li bo" userId="86e360d6c7446f46" providerId="LiveId" clId="{427287EB-F6CF-4F4F-B1C7-CA18CC1CBB82}" dt="2022-01-10T08:26:29.225" v="1114" actId="478"/>
          <ac:spMkLst>
            <pc:docMk/>
            <pc:sldMk cId="1437013403" sldId="275"/>
            <ac:spMk id="55" creationId="{0A36D681-BE66-4924-9C8E-6A04511DF751}"/>
          </ac:spMkLst>
        </pc:spChg>
        <pc:spChg chg="add mod">
          <ac:chgData name="li bo" userId="86e360d6c7446f46" providerId="LiveId" clId="{427287EB-F6CF-4F4F-B1C7-CA18CC1CBB82}" dt="2022-01-12T02:36:18.308" v="2771" actId="1076"/>
          <ac:spMkLst>
            <pc:docMk/>
            <pc:sldMk cId="1437013403" sldId="275"/>
            <ac:spMk id="55" creationId="{6DAA68CB-4E13-4CCE-B005-32082663F5EC}"/>
          </ac:spMkLst>
        </pc:spChg>
        <pc:spChg chg="add mod">
          <ac:chgData name="li bo" userId="86e360d6c7446f46" providerId="LiveId" clId="{427287EB-F6CF-4F4F-B1C7-CA18CC1CBB82}" dt="2022-01-10T08:36:00.727" v="1299" actId="1076"/>
          <ac:spMkLst>
            <pc:docMk/>
            <pc:sldMk cId="1437013403" sldId="275"/>
            <ac:spMk id="56" creationId="{E003AA97-C2CB-4AF2-9E7D-46A54F504450}"/>
          </ac:spMkLst>
        </pc:spChg>
        <pc:spChg chg="add mod">
          <ac:chgData name="li bo" userId="86e360d6c7446f46" providerId="LiveId" clId="{427287EB-F6CF-4F4F-B1C7-CA18CC1CBB82}" dt="2022-01-10T08:30:17.404" v="1129" actId="1076"/>
          <ac:spMkLst>
            <pc:docMk/>
            <pc:sldMk cId="1437013403" sldId="275"/>
            <ac:spMk id="57" creationId="{52BAC8B4-9BDE-4386-AF21-4B2DE152FDDA}"/>
          </ac:spMkLst>
        </pc:spChg>
        <pc:spChg chg="add mod">
          <ac:chgData name="li bo" userId="86e360d6c7446f46" providerId="LiveId" clId="{427287EB-F6CF-4F4F-B1C7-CA18CC1CBB82}" dt="2022-01-10T08:30:17.404" v="1129" actId="1076"/>
          <ac:spMkLst>
            <pc:docMk/>
            <pc:sldMk cId="1437013403" sldId="275"/>
            <ac:spMk id="58" creationId="{DB886E82-42F7-4414-A0B7-29E676EB2CAA}"/>
          </ac:spMkLst>
        </pc:spChg>
        <pc:spChg chg="add mod">
          <ac:chgData name="li bo" userId="86e360d6c7446f46" providerId="LiveId" clId="{427287EB-F6CF-4F4F-B1C7-CA18CC1CBB82}" dt="2022-01-12T15:01:19.950" v="7443"/>
          <ac:spMkLst>
            <pc:docMk/>
            <pc:sldMk cId="1437013403" sldId="275"/>
            <ac:spMk id="59" creationId="{B121C37D-AF92-4A44-8CE9-F52CB25A3354}"/>
          </ac:spMkLst>
        </pc:spChg>
        <pc:spChg chg="add mod">
          <ac:chgData name="li bo" userId="86e360d6c7446f46" providerId="LiveId" clId="{427287EB-F6CF-4F4F-B1C7-CA18CC1CBB82}" dt="2022-01-12T15:01:22.303" v="7444"/>
          <ac:spMkLst>
            <pc:docMk/>
            <pc:sldMk cId="1437013403" sldId="275"/>
            <ac:spMk id="60" creationId="{33869894-3FAF-49AA-A34B-C32877CD069E}"/>
          </ac:spMkLst>
        </pc:spChg>
        <pc:spChg chg="add mod">
          <ac:chgData name="li bo" userId="86e360d6c7446f46" providerId="LiveId" clId="{427287EB-F6CF-4F4F-B1C7-CA18CC1CBB82}" dt="2022-01-12T02:49:57.449" v="2949" actId="207"/>
          <ac:spMkLst>
            <pc:docMk/>
            <pc:sldMk cId="1437013403" sldId="275"/>
            <ac:spMk id="61" creationId="{F5B981ED-5034-4D5B-80D8-D4A87EB04E3C}"/>
          </ac:spMkLst>
        </pc:spChg>
        <pc:spChg chg="add mod">
          <ac:chgData name="li bo" userId="86e360d6c7446f46" providerId="LiveId" clId="{427287EB-F6CF-4F4F-B1C7-CA18CC1CBB82}" dt="2022-01-12T02:39:15.940" v="2806" actId="1076"/>
          <ac:spMkLst>
            <pc:docMk/>
            <pc:sldMk cId="1437013403" sldId="275"/>
            <ac:spMk id="62" creationId="{2C526BA3-C5A8-4DA5-958F-0202188851C5}"/>
          </ac:spMkLst>
        </pc:spChg>
        <pc:spChg chg="add mod">
          <ac:chgData name="li bo" userId="86e360d6c7446f46" providerId="LiveId" clId="{427287EB-F6CF-4F4F-B1C7-CA18CC1CBB82}" dt="2022-01-10T08:36:11.659" v="1303" actId="403"/>
          <ac:spMkLst>
            <pc:docMk/>
            <pc:sldMk cId="1437013403" sldId="275"/>
            <ac:spMk id="63" creationId="{A542FC56-7CC4-4688-8019-A912CDC02638}"/>
          </ac:spMkLst>
        </pc:spChg>
        <pc:spChg chg="add mod">
          <ac:chgData name="li bo" userId="86e360d6c7446f46" providerId="LiveId" clId="{427287EB-F6CF-4F4F-B1C7-CA18CC1CBB82}" dt="2022-01-12T02:39:52.849" v="2820" actId="1076"/>
          <ac:spMkLst>
            <pc:docMk/>
            <pc:sldMk cId="1437013403" sldId="275"/>
            <ac:spMk id="64" creationId="{43F8E375-CB81-40D5-B30E-30B83C4B3F69}"/>
          </ac:spMkLst>
        </pc:spChg>
        <pc:spChg chg="add mod">
          <ac:chgData name="li bo" userId="86e360d6c7446f46" providerId="LiveId" clId="{427287EB-F6CF-4F4F-B1C7-CA18CC1CBB82}" dt="2022-01-12T02:44:34.263" v="2886" actId="1076"/>
          <ac:spMkLst>
            <pc:docMk/>
            <pc:sldMk cId="1437013403" sldId="275"/>
            <ac:spMk id="65" creationId="{D1277E19-91A9-481C-AD34-287962D6064C}"/>
          </ac:spMkLst>
        </pc:spChg>
        <pc:grpChg chg="add del mod">
          <ac:chgData name="li bo" userId="86e360d6c7446f46" providerId="LiveId" clId="{427287EB-F6CF-4F4F-B1C7-CA18CC1CBB82}" dt="2022-01-12T02:37:36.998" v="2773" actId="1076"/>
          <ac:grpSpMkLst>
            <pc:docMk/>
            <pc:sldMk cId="1437013403" sldId="275"/>
            <ac:grpSpMk id="4" creationId="{70F551FA-49E7-406C-9B1A-33B3D6CBB327}"/>
          </ac:grpSpMkLst>
        </pc:grpChg>
        <pc:grpChg chg="add del mod">
          <ac:chgData name="li bo" userId="86e360d6c7446f46" providerId="LiveId" clId="{427287EB-F6CF-4F4F-B1C7-CA18CC1CBB82}" dt="2022-01-10T08:35:30.015" v="1284" actId="478"/>
          <ac:grpSpMkLst>
            <pc:docMk/>
            <pc:sldMk cId="1437013403" sldId="275"/>
            <ac:grpSpMk id="9" creationId="{DDDF81E4-EEC7-41B1-A7EA-2F95705DB03A}"/>
          </ac:grpSpMkLst>
        </pc:grpChg>
        <pc:grpChg chg="add del mod">
          <ac:chgData name="li bo" userId="86e360d6c7446f46" providerId="LiveId" clId="{427287EB-F6CF-4F4F-B1C7-CA18CC1CBB82}" dt="2022-01-10T08:34:26.776" v="1266" actId="478"/>
          <ac:grpSpMkLst>
            <pc:docMk/>
            <pc:sldMk cId="1437013403" sldId="275"/>
            <ac:grpSpMk id="18" creationId="{6D73EC5C-D108-46E1-82A9-DBC873C21DCE}"/>
          </ac:grpSpMkLst>
        </pc:grpChg>
        <pc:grpChg chg="add del mod">
          <ac:chgData name="li bo" userId="86e360d6c7446f46" providerId="LiveId" clId="{427287EB-F6CF-4F4F-B1C7-CA18CC1CBB82}" dt="2022-01-12T02:40:50.797" v="2830" actId="478"/>
          <ac:grpSpMkLst>
            <pc:docMk/>
            <pc:sldMk cId="1437013403" sldId="275"/>
            <ac:grpSpMk id="44" creationId="{6BDE8385-1A89-40BE-95F9-EBBCD2F9490D}"/>
          </ac:grpSpMkLst>
        </pc:grpChg>
        <pc:grpChg chg="add mod">
          <ac:chgData name="li bo" userId="86e360d6c7446f46" providerId="LiveId" clId="{427287EB-F6CF-4F4F-B1C7-CA18CC1CBB82}" dt="2022-01-10T08:36:53.870" v="1306" actId="207"/>
          <ac:grpSpMkLst>
            <pc:docMk/>
            <pc:sldMk cId="1437013403" sldId="275"/>
            <ac:grpSpMk id="52" creationId="{196E5951-3083-475A-98B7-B9A6C6FAF84D}"/>
          </ac:grpSpMkLst>
        </pc:grpChg>
        <pc:picChg chg="mod">
          <ac:chgData name="li bo" userId="86e360d6c7446f46" providerId="LiveId" clId="{427287EB-F6CF-4F4F-B1C7-CA18CC1CBB82}" dt="2022-01-12T02:06:49.560" v="2630" actId="1076"/>
          <ac:picMkLst>
            <pc:docMk/>
            <pc:sldMk cId="1437013403" sldId="275"/>
            <ac:picMk id="5" creationId="{5A1BB9A9-A6F3-4F45-B757-5770917962A3}"/>
          </ac:picMkLst>
        </pc:picChg>
      </pc:sldChg>
      <pc:sldChg chg="addSp delSp modSp add del mod">
        <pc:chgData name="li bo" userId="86e360d6c7446f46" providerId="LiveId" clId="{427287EB-F6CF-4F4F-B1C7-CA18CC1CBB82}" dt="2022-01-10T07:15:22.114" v="623" actId="47"/>
        <pc:sldMkLst>
          <pc:docMk/>
          <pc:sldMk cId="675072449" sldId="276"/>
        </pc:sldMkLst>
        <pc:spChg chg="del">
          <ac:chgData name="li bo" userId="86e360d6c7446f46" providerId="LiveId" clId="{427287EB-F6CF-4F4F-B1C7-CA18CC1CBB82}" dt="2022-01-10T07:07:51.814" v="620" actId="478"/>
          <ac:spMkLst>
            <pc:docMk/>
            <pc:sldMk cId="675072449" sldId="276"/>
            <ac:spMk id="2" creationId="{BC355555-8493-4C6B-B309-4B7DC0C11088}"/>
          </ac:spMkLst>
        </pc:spChg>
        <pc:spChg chg="add del mod">
          <ac:chgData name="li bo" userId="86e360d6c7446f46" providerId="LiveId" clId="{427287EB-F6CF-4F4F-B1C7-CA18CC1CBB82}" dt="2022-01-10T07:07:53.301" v="621" actId="478"/>
          <ac:spMkLst>
            <pc:docMk/>
            <pc:sldMk cId="675072449" sldId="276"/>
            <ac:spMk id="7" creationId="{C2107505-7CC2-4320-B098-D8C503BCE809}"/>
          </ac:spMkLst>
        </pc:spChg>
        <pc:spChg chg="add mod">
          <ac:chgData name="li bo" userId="86e360d6c7446f46" providerId="LiveId" clId="{427287EB-F6CF-4F4F-B1C7-CA18CC1CBB82}" dt="2022-01-10T07:08:08.626" v="622"/>
          <ac:spMkLst>
            <pc:docMk/>
            <pc:sldMk cId="675072449" sldId="276"/>
            <ac:spMk id="26" creationId="{A9D9FDF3-4488-494B-99EF-26B484134AC1}"/>
          </ac:spMkLst>
        </pc:spChg>
      </pc:sldChg>
      <pc:sldChg chg="addSp delSp modSp new mod">
        <pc:chgData name="li bo" userId="86e360d6c7446f46" providerId="LiveId" clId="{427287EB-F6CF-4F4F-B1C7-CA18CC1CBB82}" dt="2022-01-12T15:13:18.972" v="7671" actId="1076"/>
        <pc:sldMkLst>
          <pc:docMk/>
          <pc:sldMk cId="789289613" sldId="276"/>
        </pc:sldMkLst>
        <pc:spChg chg="del">
          <ac:chgData name="li bo" userId="86e360d6c7446f46" providerId="LiveId" clId="{427287EB-F6CF-4F4F-B1C7-CA18CC1CBB82}" dt="2022-01-10T08:37:41.462" v="1308" actId="478"/>
          <ac:spMkLst>
            <pc:docMk/>
            <pc:sldMk cId="789289613" sldId="276"/>
            <ac:spMk id="2" creationId="{EAAF9779-F145-4375-907A-766673C0E9B7}"/>
          </ac:spMkLst>
        </pc:spChg>
        <pc:spChg chg="del">
          <ac:chgData name="li bo" userId="86e360d6c7446f46" providerId="LiveId" clId="{427287EB-F6CF-4F4F-B1C7-CA18CC1CBB82}" dt="2022-01-10T08:37:42.503" v="1309" actId="478"/>
          <ac:spMkLst>
            <pc:docMk/>
            <pc:sldMk cId="789289613" sldId="276"/>
            <ac:spMk id="3" creationId="{F6DB02B9-D613-422E-8731-55882F443F9F}"/>
          </ac:spMkLst>
        </pc:spChg>
        <pc:spChg chg="add mod">
          <ac:chgData name="li bo" userId="86e360d6c7446f46" providerId="LiveId" clId="{427287EB-F6CF-4F4F-B1C7-CA18CC1CBB82}" dt="2022-01-11T14:14:35.482" v="2519" actId="164"/>
          <ac:spMkLst>
            <pc:docMk/>
            <pc:sldMk cId="789289613" sldId="276"/>
            <ac:spMk id="4" creationId="{AFD2C51A-60B9-4344-873A-323CED1F27F5}"/>
          </ac:spMkLst>
        </pc:spChg>
        <pc:spChg chg="mod">
          <ac:chgData name="li bo" userId="86e360d6c7446f46" providerId="LiveId" clId="{427287EB-F6CF-4F4F-B1C7-CA18CC1CBB82}" dt="2022-01-10T08:38:47.492" v="1317" actId="2711"/>
          <ac:spMkLst>
            <pc:docMk/>
            <pc:sldMk cId="789289613" sldId="276"/>
            <ac:spMk id="6" creationId="{6838DB9F-FF62-484D-B231-82CBDE4D220E}"/>
          </ac:spMkLst>
        </pc:spChg>
        <pc:spChg chg="mod">
          <ac:chgData name="li bo" userId="86e360d6c7446f46" providerId="LiveId" clId="{427287EB-F6CF-4F4F-B1C7-CA18CC1CBB82}" dt="2022-01-10T08:38:47.492" v="1317" actId="2711"/>
          <ac:spMkLst>
            <pc:docMk/>
            <pc:sldMk cId="789289613" sldId="276"/>
            <ac:spMk id="7" creationId="{6C202F1A-5CC2-4509-B46F-626A4FD91271}"/>
          </ac:spMkLst>
        </pc:spChg>
        <pc:spChg chg="mod">
          <ac:chgData name="li bo" userId="86e360d6c7446f46" providerId="LiveId" clId="{427287EB-F6CF-4F4F-B1C7-CA18CC1CBB82}" dt="2022-01-10T08:38:47.492" v="1317" actId="2711"/>
          <ac:spMkLst>
            <pc:docMk/>
            <pc:sldMk cId="789289613" sldId="276"/>
            <ac:spMk id="8" creationId="{7B68F61B-9F8B-49CA-8C69-5E5BA1E4ED81}"/>
          </ac:spMkLst>
        </pc:spChg>
        <pc:spChg chg="add mod">
          <ac:chgData name="li bo" userId="86e360d6c7446f46" providerId="LiveId" clId="{427287EB-F6CF-4F4F-B1C7-CA18CC1CBB82}" dt="2022-01-11T14:14:35.482" v="2519" actId="164"/>
          <ac:spMkLst>
            <pc:docMk/>
            <pc:sldMk cId="789289613" sldId="276"/>
            <ac:spMk id="9" creationId="{D519C343-A506-4FD5-99B4-0649848A69CD}"/>
          </ac:spMkLst>
        </pc:spChg>
        <pc:spChg chg="add mod">
          <ac:chgData name="li bo" userId="86e360d6c7446f46" providerId="LiveId" clId="{427287EB-F6CF-4F4F-B1C7-CA18CC1CBB82}" dt="2022-01-11T14:14:35.482" v="2519" actId="164"/>
          <ac:spMkLst>
            <pc:docMk/>
            <pc:sldMk cId="789289613" sldId="276"/>
            <ac:spMk id="10" creationId="{CA4D7759-9A09-456D-8196-C0640DDE2C4B}"/>
          </ac:spMkLst>
        </pc:spChg>
        <pc:spChg chg="mod">
          <ac:chgData name="li bo" userId="86e360d6c7446f46" providerId="LiveId" clId="{427287EB-F6CF-4F4F-B1C7-CA18CC1CBB82}" dt="2022-01-10T08:38:47.492" v="1317" actId="2711"/>
          <ac:spMkLst>
            <pc:docMk/>
            <pc:sldMk cId="789289613" sldId="276"/>
            <ac:spMk id="12" creationId="{D965FDE2-F4C3-4E39-83E2-6FE08AF8ED25}"/>
          </ac:spMkLst>
        </pc:spChg>
        <pc:spChg chg="mod">
          <ac:chgData name="li bo" userId="86e360d6c7446f46" providerId="LiveId" clId="{427287EB-F6CF-4F4F-B1C7-CA18CC1CBB82}" dt="2022-01-10T08:38:47.492" v="1317" actId="2711"/>
          <ac:spMkLst>
            <pc:docMk/>
            <pc:sldMk cId="789289613" sldId="276"/>
            <ac:spMk id="13" creationId="{4E8441B7-615F-4D6B-9CAE-DCF3036CF157}"/>
          </ac:spMkLst>
        </pc:spChg>
        <pc:spChg chg="mod">
          <ac:chgData name="li bo" userId="86e360d6c7446f46" providerId="LiveId" clId="{427287EB-F6CF-4F4F-B1C7-CA18CC1CBB82}" dt="2022-01-10T08:38:47.492" v="1317" actId="2711"/>
          <ac:spMkLst>
            <pc:docMk/>
            <pc:sldMk cId="789289613" sldId="276"/>
            <ac:spMk id="14" creationId="{5A3DAEB6-9466-4518-AF47-ACA871D14FE5}"/>
          </ac:spMkLst>
        </pc:spChg>
        <pc:spChg chg="add mod">
          <ac:chgData name="li bo" userId="86e360d6c7446f46" providerId="LiveId" clId="{427287EB-F6CF-4F4F-B1C7-CA18CC1CBB82}" dt="2022-01-11T14:14:35.482" v="2519" actId="164"/>
          <ac:spMkLst>
            <pc:docMk/>
            <pc:sldMk cId="789289613" sldId="276"/>
            <ac:spMk id="15" creationId="{28FCB95E-9BE2-4A68-8346-F6CA6887BCF3}"/>
          </ac:spMkLst>
        </pc:spChg>
        <pc:spChg chg="add mod">
          <ac:chgData name="li bo" userId="86e360d6c7446f46" providerId="LiveId" clId="{427287EB-F6CF-4F4F-B1C7-CA18CC1CBB82}" dt="2022-01-11T14:14:35.482" v="2519" actId="164"/>
          <ac:spMkLst>
            <pc:docMk/>
            <pc:sldMk cId="789289613" sldId="276"/>
            <ac:spMk id="16" creationId="{02FFF584-66BB-4B0D-915B-BFAAB2F07F40}"/>
          </ac:spMkLst>
        </pc:spChg>
        <pc:spChg chg="add mod">
          <ac:chgData name="li bo" userId="86e360d6c7446f46" providerId="LiveId" clId="{427287EB-F6CF-4F4F-B1C7-CA18CC1CBB82}" dt="2022-01-11T14:14:35.482" v="2519" actId="164"/>
          <ac:spMkLst>
            <pc:docMk/>
            <pc:sldMk cId="789289613" sldId="276"/>
            <ac:spMk id="17" creationId="{DEE1D1B4-F01F-4AFC-BB5C-8D7EB9A119B4}"/>
          </ac:spMkLst>
        </pc:spChg>
        <pc:spChg chg="add mod">
          <ac:chgData name="li bo" userId="86e360d6c7446f46" providerId="LiveId" clId="{427287EB-F6CF-4F4F-B1C7-CA18CC1CBB82}" dt="2022-01-11T14:14:35.482" v="2519" actId="164"/>
          <ac:spMkLst>
            <pc:docMk/>
            <pc:sldMk cId="789289613" sldId="276"/>
            <ac:spMk id="18" creationId="{0831070C-B16C-4C04-A2CD-C6AB2F31CC65}"/>
          </ac:spMkLst>
        </pc:spChg>
        <pc:spChg chg="add mod">
          <ac:chgData name="li bo" userId="86e360d6c7446f46" providerId="LiveId" clId="{427287EB-F6CF-4F4F-B1C7-CA18CC1CBB82}" dt="2022-01-11T14:14:35.482" v="2519" actId="164"/>
          <ac:spMkLst>
            <pc:docMk/>
            <pc:sldMk cId="789289613" sldId="276"/>
            <ac:spMk id="19" creationId="{83ABC57E-E8FC-4248-BEE9-B81BC368B06D}"/>
          </ac:spMkLst>
        </pc:spChg>
        <pc:spChg chg="add mod">
          <ac:chgData name="li bo" userId="86e360d6c7446f46" providerId="LiveId" clId="{427287EB-F6CF-4F4F-B1C7-CA18CC1CBB82}" dt="2022-01-11T14:14:35.482" v="2519" actId="164"/>
          <ac:spMkLst>
            <pc:docMk/>
            <pc:sldMk cId="789289613" sldId="276"/>
            <ac:spMk id="20" creationId="{1330FE53-8439-4F9F-9E81-B0FEA9439E6E}"/>
          </ac:spMkLst>
        </pc:spChg>
        <pc:spChg chg="add mod">
          <ac:chgData name="li bo" userId="86e360d6c7446f46" providerId="LiveId" clId="{427287EB-F6CF-4F4F-B1C7-CA18CC1CBB82}" dt="2022-01-11T14:14:35.482" v="2519" actId="164"/>
          <ac:spMkLst>
            <pc:docMk/>
            <pc:sldMk cId="789289613" sldId="276"/>
            <ac:spMk id="21" creationId="{BFD6A99F-2B6A-4386-86D9-7FC0FA046873}"/>
          </ac:spMkLst>
        </pc:spChg>
        <pc:spChg chg="add mod">
          <ac:chgData name="li bo" userId="86e360d6c7446f46" providerId="LiveId" clId="{427287EB-F6CF-4F4F-B1C7-CA18CC1CBB82}" dt="2022-01-11T14:14:35.482" v="2519" actId="164"/>
          <ac:spMkLst>
            <pc:docMk/>
            <pc:sldMk cId="789289613" sldId="276"/>
            <ac:spMk id="22" creationId="{426ED703-115A-4F5E-AE74-7C0D31374354}"/>
          </ac:spMkLst>
        </pc:spChg>
        <pc:spChg chg="add mod">
          <ac:chgData name="li bo" userId="86e360d6c7446f46" providerId="LiveId" clId="{427287EB-F6CF-4F4F-B1C7-CA18CC1CBB82}" dt="2022-01-11T14:14:35.482" v="2519" actId="164"/>
          <ac:spMkLst>
            <pc:docMk/>
            <pc:sldMk cId="789289613" sldId="276"/>
            <ac:spMk id="23" creationId="{980CC043-CD62-472A-BF59-F96CBC1796DE}"/>
          </ac:spMkLst>
        </pc:spChg>
        <pc:spChg chg="mod">
          <ac:chgData name="li bo" userId="86e360d6c7446f46" providerId="LiveId" clId="{427287EB-F6CF-4F4F-B1C7-CA18CC1CBB82}" dt="2022-01-12T02:03:52.775" v="2603" actId="164"/>
          <ac:spMkLst>
            <pc:docMk/>
            <pc:sldMk cId="789289613" sldId="276"/>
            <ac:spMk id="26" creationId="{69BB2C43-414F-41BF-92DF-7A526405727A}"/>
          </ac:spMkLst>
        </pc:spChg>
        <pc:spChg chg="mod">
          <ac:chgData name="li bo" userId="86e360d6c7446f46" providerId="LiveId" clId="{427287EB-F6CF-4F4F-B1C7-CA18CC1CBB82}" dt="2022-01-12T02:03:52.775" v="2603" actId="164"/>
          <ac:spMkLst>
            <pc:docMk/>
            <pc:sldMk cId="789289613" sldId="276"/>
            <ac:spMk id="27" creationId="{731E5CA3-D34C-4DF4-85D4-AA3D0C14337A}"/>
          </ac:spMkLst>
        </pc:spChg>
        <pc:spChg chg="add del mod">
          <ac:chgData name="li bo" userId="86e360d6c7446f46" providerId="LiveId" clId="{427287EB-F6CF-4F4F-B1C7-CA18CC1CBB82}" dt="2022-01-12T02:42:24.166" v="2853" actId="478"/>
          <ac:spMkLst>
            <pc:docMk/>
            <pc:sldMk cId="789289613" sldId="276"/>
            <ac:spMk id="28" creationId="{4C6F2101-7F93-4D9D-BCC6-03B5D16E7383}"/>
          </ac:spMkLst>
        </pc:spChg>
        <pc:spChg chg="add del mod">
          <ac:chgData name="li bo" userId="86e360d6c7446f46" providerId="LiveId" clId="{427287EB-F6CF-4F4F-B1C7-CA18CC1CBB82}" dt="2022-01-12T02:42:26.266" v="2854" actId="478"/>
          <ac:spMkLst>
            <pc:docMk/>
            <pc:sldMk cId="789289613" sldId="276"/>
            <ac:spMk id="29" creationId="{80A6D627-36CD-4A3F-B226-83A329739760}"/>
          </ac:spMkLst>
        </pc:spChg>
        <pc:spChg chg="add del mod">
          <ac:chgData name="li bo" userId="86e360d6c7446f46" providerId="LiveId" clId="{427287EB-F6CF-4F4F-B1C7-CA18CC1CBB82}" dt="2022-01-12T02:42:14.006" v="2850" actId="478"/>
          <ac:spMkLst>
            <pc:docMk/>
            <pc:sldMk cId="789289613" sldId="276"/>
            <ac:spMk id="30" creationId="{9CED2279-99A2-4DD5-B30F-53C1EEADE6BA}"/>
          </ac:spMkLst>
        </pc:spChg>
        <pc:spChg chg="add del mod">
          <ac:chgData name="li bo" userId="86e360d6c7446f46" providerId="LiveId" clId="{427287EB-F6CF-4F4F-B1C7-CA18CC1CBB82}" dt="2022-01-12T02:42:15.715" v="2851" actId="478"/>
          <ac:spMkLst>
            <pc:docMk/>
            <pc:sldMk cId="789289613" sldId="276"/>
            <ac:spMk id="31" creationId="{97927E4A-B021-42F4-AFDE-7C9CF40D6ADE}"/>
          </ac:spMkLst>
        </pc:spChg>
        <pc:spChg chg="add del mod">
          <ac:chgData name="li bo" userId="86e360d6c7446f46" providerId="LiveId" clId="{427287EB-F6CF-4F4F-B1C7-CA18CC1CBB82}" dt="2022-01-12T02:42:06.271" v="2847" actId="478"/>
          <ac:spMkLst>
            <pc:docMk/>
            <pc:sldMk cId="789289613" sldId="276"/>
            <ac:spMk id="32" creationId="{E5FD6EB9-D108-4DEC-B4D8-6087EC0397D8}"/>
          </ac:spMkLst>
        </pc:spChg>
        <pc:spChg chg="add del mod">
          <ac:chgData name="li bo" userId="86e360d6c7446f46" providerId="LiveId" clId="{427287EB-F6CF-4F4F-B1C7-CA18CC1CBB82}" dt="2022-01-12T02:42:07.772" v="2848" actId="478"/>
          <ac:spMkLst>
            <pc:docMk/>
            <pc:sldMk cId="789289613" sldId="276"/>
            <ac:spMk id="33" creationId="{83DD4F70-C4CA-4E62-9075-A046F1E67F91}"/>
          </ac:spMkLst>
        </pc:spChg>
        <pc:spChg chg="mod">
          <ac:chgData name="li bo" userId="86e360d6c7446f46" providerId="LiveId" clId="{427287EB-F6CF-4F4F-B1C7-CA18CC1CBB82}" dt="2022-01-12T02:07:04.108" v="2633" actId="207"/>
          <ac:spMkLst>
            <pc:docMk/>
            <pc:sldMk cId="789289613" sldId="276"/>
            <ac:spMk id="35" creationId="{C449BDAB-C63F-446E-AD62-BBD5CF9C0593}"/>
          </ac:spMkLst>
        </pc:spChg>
        <pc:spChg chg="del mod">
          <ac:chgData name="li bo" userId="86e360d6c7446f46" providerId="LiveId" clId="{427287EB-F6CF-4F4F-B1C7-CA18CC1CBB82}" dt="2022-01-12T02:44:10.829" v="2877" actId="478"/>
          <ac:spMkLst>
            <pc:docMk/>
            <pc:sldMk cId="789289613" sldId="276"/>
            <ac:spMk id="36" creationId="{62D9378A-783E-48C1-A42E-0FB0A6D7B883}"/>
          </ac:spMkLst>
        </pc:spChg>
        <pc:spChg chg="del mod">
          <ac:chgData name="li bo" userId="86e360d6c7446f46" providerId="LiveId" clId="{427287EB-F6CF-4F4F-B1C7-CA18CC1CBB82}" dt="2022-01-12T02:43:55.757" v="2873" actId="478"/>
          <ac:spMkLst>
            <pc:docMk/>
            <pc:sldMk cId="789289613" sldId="276"/>
            <ac:spMk id="37" creationId="{0B6A90CB-08F7-4388-AAE0-D94FFE28B513}"/>
          </ac:spMkLst>
        </pc:spChg>
        <pc:spChg chg="del mod">
          <ac:chgData name="li bo" userId="86e360d6c7446f46" providerId="LiveId" clId="{427287EB-F6CF-4F4F-B1C7-CA18CC1CBB82}" dt="2022-01-12T02:44:05.378" v="2875" actId="478"/>
          <ac:spMkLst>
            <pc:docMk/>
            <pc:sldMk cId="789289613" sldId="276"/>
            <ac:spMk id="38" creationId="{9E8BC756-DE87-41D9-85FE-CE2FD948E805}"/>
          </ac:spMkLst>
        </pc:spChg>
        <pc:spChg chg="del mod">
          <ac:chgData name="li bo" userId="86e360d6c7446f46" providerId="LiveId" clId="{427287EB-F6CF-4F4F-B1C7-CA18CC1CBB82}" dt="2022-01-12T02:44:08.406" v="2876" actId="478"/>
          <ac:spMkLst>
            <pc:docMk/>
            <pc:sldMk cId="789289613" sldId="276"/>
            <ac:spMk id="39" creationId="{03FB96AE-8EDC-4430-837D-4155192B32B1}"/>
          </ac:spMkLst>
        </pc:spChg>
        <pc:spChg chg="add del mod">
          <ac:chgData name="li bo" userId="86e360d6c7446f46" providerId="LiveId" clId="{427287EB-F6CF-4F4F-B1C7-CA18CC1CBB82}" dt="2022-01-12T02:43:50.829" v="2870" actId="478"/>
          <ac:spMkLst>
            <pc:docMk/>
            <pc:sldMk cId="789289613" sldId="276"/>
            <ac:spMk id="40" creationId="{31E0818A-618E-42E5-AEC5-270B4B9C0DB4}"/>
          </ac:spMkLst>
        </pc:spChg>
        <pc:spChg chg="add del mod">
          <ac:chgData name="li bo" userId="86e360d6c7446f46" providerId="LiveId" clId="{427287EB-F6CF-4F4F-B1C7-CA18CC1CBB82}" dt="2022-01-12T02:44:00.426" v="2874" actId="478"/>
          <ac:spMkLst>
            <pc:docMk/>
            <pc:sldMk cId="789289613" sldId="276"/>
            <ac:spMk id="41" creationId="{2E5F98EE-F058-485A-93B7-0B1917F3C439}"/>
          </ac:spMkLst>
        </pc:spChg>
        <pc:spChg chg="add mod">
          <ac:chgData name="li bo" userId="86e360d6c7446f46" providerId="LiveId" clId="{427287EB-F6CF-4F4F-B1C7-CA18CC1CBB82}" dt="2022-01-11T14:14:49.497" v="2520" actId="164"/>
          <ac:spMkLst>
            <pc:docMk/>
            <pc:sldMk cId="789289613" sldId="276"/>
            <ac:spMk id="42" creationId="{873D88CB-F6C2-4790-8A30-704A48E681CA}"/>
          </ac:spMkLst>
        </pc:spChg>
        <pc:spChg chg="add mod">
          <ac:chgData name="li bo" userId="86e360d6c7446f46" providerId="LiveId" clId="{427287EB-F6CF-4F4F-B1C7-CA18CC1CBB82}" dt="2022-01-11T14:14:49.497" v="2520" actId="164"/>
          <ac:spMkLst>
            <pc:docMk/>
            <pc:sldMk cId="789289613" sldId="276"/>
            <ac:spMk id="43" creationId="{FD32FCC2-99C4-4D06-A49B-FA6614659BA9}"/>
          </ac:spMkLst>
        </pc:spChg>
        <pc:spChg chg="add mod">
          <ac:chgData name="li bo" userId="86e360d6c7446f46" providerId="LiveId" clId="{427287EB-F6CF-4F4F-B1C7-CA18CC1CBB82}" dt="2022-01-11T14:14:49.497" v="2520" actId="164"/>
          <ac:spMkLst>
            <pc:docMk/>
            <pc:sldMk cId="789289613" sldId="276"/>
            <ac:spMk id="44" creationId="{9FE3C351-E6CC-41DF-9F7F-CC418E6F042F}"/>
          </ac:spMkLst>
        </pc:spChg>
        <pc:spChg chg="mod">
          <ac:chgData name="li bo" userId="86e360d6c7446f46" providerId="LiveId" clId="{427287EB-F6CF-4F4F-B1C7-CA18CC1CBB82}" dt="2022-01-12T02:41:53.052" v="2845" actId="1076"/>
          <ac:spMkLst>
            <pc:docMk/>
            <pc:sldMk cId="789289613" sldId="276"/>
            <ac:spMk id="46" creationId="{F5121ECF-298D-4B53-BFBD-438D01C2B6FA}"/>
          </ac:spMkLst>
        </pc:spChg>
        <pc:spChg chg="mod">
          <ac:chgData name="li bo" userId="86e360d6c7446f46" providerId="LiveId" clId="{427287EB-F6CF-4F4F-B1C7-CA18CC1CBB82}" dt="2022-01-12T02:03:52.775" v="2603" actId="164"/>
          <ac:spMkLst>
            <pc:docMk/>
            <pc:sldMk cId="789289613" sldId="276"/>
            <ac:spMk id="47" creationId="{0F4EC134-DE28-4748-91E1-3E1120C93D96}"/>
          </ac:spMkLst>
        </pc:spChg>
        <pc:spChg chg="add del mod">
          <ac:chgData name="li bo" userId="86e360d6c7446f46" providerId="LiveId" clId="{427287EB-F6CF-4F4F-B1C7-CA18CC1CBB82}" dt="2022-01-12T02:42:19.746" v="2852" actId="478"/>
          <ac:spMkLst>
            <pc:docMk/>
            <pc:sldMk cId="789289613" sldId="276"/>
            <ac:spMk id="48" creationId="{6D29DFA7-B66A-4381-BAC4-88A0E8D5E4E1}"/>
          </ac:spMkLst>
        </pc:spChg>
        <pc:spChg chg="add mod">
          <ac:chgData name="li bo" userId="86e360d6c7446f46" providerId="LiveId" clId="{427287EB-F6CF-4F4F-B1C7-CA18CC1CBB82}" dt="2022-01-11T14:14:49.497" v="2520" actId="164"/>
          <ac:spMkLst>
            <pc:docMk/>
            <pc:sldMk cId="789289613" sldId="276"/>
            <ac:spMk id="49" creationId="{0ED210A9-C135-4DF7-ABF1-F3340AF2C8AA}"/>
          </ac:spMkLst>
        </pc:spChg>
        <pc:spChg chg="add mod">
          <ac:chgData name="li bo" userId="86e360d6c7446f46" providerId="LiveId" clId="{427287EB-F6CF-4F4F-B1C7-CA18CC1CBB82}" dt="2022-01-11T14:14:49.497" v="2520" actId="164"/>
          <ac:spMkLst>
            <pc:docMk/>
            <pc:sldMk cId="789289613" sldId="276"/>
            <ac:spMk id="50" creationId="{337BEB01-E1DA-4267-ABAF-B8118524D3E2}"/>
          </ac:spMkLst>
        </pc:spChg>
        <pc:spChg chg="mod">
          <ac:chgData name="li bo" userId="86e360d6c7446f46" providerId="LiveId" clId="{427287EB-F6CF-4F4F-B1C7-CA18CC1CBB82}" dt="2022-01-12T02:41:53.052" v="2845" actId="1076"/>
          <ac:spMkLst>
            <pc:docMk/>
            <pc:sldMk cId="789289613" sldId="276"/>
            <ac:spMk id="52" creationId="{97B54481-D1A9-4723-AD1D-A19FF322F970}"/>
          </ac:spMkLst>
        </pc:spChg>
        <pc:spChg chg="mod">
          <ac:chgData name="li bo" userId="86e360d6c7446f46" providerId="LiveId" clId="{427287EB-F6CF-4F4F-B1C7-CA18CC1CBB82}" dt="2022-01-12T02:03:52.775" v="2603" actId="164"/>
          <ac:spMkLst>
            <pc:docMk/>
            <pc:sldMk cId="789289613" sldId="276"/>
            <ac:spMk id="53" creationId="{2ADDB861-C03B-49B9-BDCD-1365682507DB}"/>
          </ac:spMkLst>
        </pc:spChg>
        <pc:spChg chg="add mod">
          <ac:chgData name="li bo" userId="86e360d6c7446f46" providerId="LiveId" clId="{427287EB-F6CF-4F4F-B1C7-CA18CC1CBB82}" dt="2022-01-12T02:03:59.960" v="2604" actId="164"/>
          <ac:spMkLst>
            <pc:docMk/>
            <pc:sldMk cId="789289613" sldId="276"/>
            <ac:spMk id="54" creationId="{1B257E5D-041D-4352-AEAF-B0F1C70F18A9}"/>
          </ac:spMkLst>
        </pc:spChg>
        <pc:spChg chg="mod topLvl">
          <ac:chgData name="li bo" userId="86e360d6c7446f46" providerId="LiveId" clId="{427287EB-F6CF-4F4F-B1C7-CA18CC1CBB82}" dt="2022-01-12T02:03:59.960" v="2604" actId="164"/>
          <ac:spMkLst>
            <pc:docMk/>
            <pc:sldMk cId="789289613" sldId="276"/>
            <ac:spMk id="56" creationId="{56A94BD5-95EE-406B-B3EB-BF898125CB8D}"/>
          </ac:spMkLst>
        </pc:spChg>
        <pc:spChg chg="del mod">
          <ac:chgData name="li bo" userId="86e360d6c7446f46" providerId="LiveId" clId="{427287EB-F6CF-4F4F-B1C7-CA18CC1CBB82}" dt="2022-01-10T08:45:05.288" v="1411" actId="478"/>
          <ac:spMkLst>
            <pc:docMk/>
            <pc:sldMk cId="789289613" sldId="276"/>
            <ac:spMk id="57" creationId="{BBF54283-DE42-4A44-ABC8-3EBE3815FD3B}"/>
          </ac:spMkLst>
        </pc:spChg>
        <pc:spChg chg="del mod topLvl">
          <ac:chgData name="li bo" userId="86e360d6c7446f46" providerId="LiveId" clId="{427287EB-F6CF-4F4F-B1C7-CA18CC1CBB82}" dt="2022-01-10T08:45:08.336" v="1412" actId="478"/>
          <ac:spMkLst>
            <pc:docMk/>
            <pc:sldMk cId="789289613" sldId="276"/>
            <ac:spMk id="59" creationId="{C7765342-865B-4D42-A692-80FE1DE92DA5}"/>
          </ac:spMkLst>
        </pc:spChg>
        <pc:spChg chg="add mod">
          <ac:chgData name="li bo" userId="86e360d6c7446f46" providerId="LiveId" clId="{427287EB-F6CF-4F4F-B1C7-CA18CC1CBB82}" dt="2022-01-12T02:03:59.960" v="2604" actId="164"/>
          <ac:spMkLst>
            <pc:docMk/>
            <pc:sldMk cId="789289613" sldId="276"/>
            <ac:spMk id="60" creationId="{21C95BDC-2E38-4DD9-8952-2EE08D70F13A}"/>
          </ac:spMkLst>
        </pc:spChg>
        <pc:spChg chg="add del mod">
          <ac:chgData name="li bo" userId="86e360d6c7446f46" providerId="LiveId" clId="{427287EB-F6CF-4F4F-B1C7-CA18CC1CBB82}" dt="2022-01-12T02:42:11.206" v="2849" actId="478"/>
          <ac:spMkLst>
            <pc:docMk/>
            <pc:sldMk cId="789289613" sldId="276"/>
            <ac:spMk id="61" creationId="{EEF0F4B8-CA41-46F3-AE27-4DE3090C9555}"/>
          </ac:spMkLst>
        </pc:spChg>
        <pc:spChg chg="add mod">
          <ac:chgData name="li bo" userId="86e360d6c7446f46" providerId="LiveId" clId="{427287EB-F6CF-4F4F-B1C7-CA18CC1CBB82}" dt="2022-01-12T02:03:59.960" v="2604" actId="164"/>
          <ac:spMkLst>
            <pc:docMk/>
            <pc:sldMk cId="789289613" sldId="276"/>
            <ac:spMk id="62" creationId="{D29C1CF6-5C7D-4F5C-8B09-D6119F138954}"/>
          </ac:spMkLst>
        </pc:spChg>
        <pc:spChg chg="add del">
          <ac:chgData name="li bo" userId="86e360d6c7446f46" providerId="LiveId" clId="{427287EB-F6CF-4F4F-B1C7-CA18CC1CBB82}" dt="2022-01-12T02:42:39.158" v="2856" actId="22"/>
          <ac:spMkLst>
            <pc:docMk/>
            <pc:sldMk cId="789289613" sldId="276"/>
            <ac:spMk id="63" creationId="{A163224F-6F76-45D2-8902-8A05CB8A40AE}"/>
          </ac:spMkLst>
        </pc:spChg>
        <pc:spChg chg="mod">
          <ac:chgData name="li bo" userId="86e360d6c7446f46" providerId="LiveId" clId="{427287EB-F6CF-4F4F-B1C7-CA18CC1CBB82}" dt="2022-01-10T08:38:47.492" v="1317" actId="2711"/>
          <ac:spMkLst>
            <pc:docMk/>
            <pc:sldMk cId="789289613" sldId="276"/>
            <ac:spMk id="64" creationId="{A571B1C4-6EF8-4139-A7FE-80D17FDE93BD}"/>
          </ac:spMkLst>
        </pc:spChg>
        <pc:spChg chg="add mod">
          <ac:chgData name="li bo" userId="86e360d6c7446f46" providerId="LiveId" clId="{427287EB-F6CF-4F4F-B1C7-CA18CC1CBB82}" dt="2022-01-12T02:42:50.103" v="2858" actId="1076"/>
          <ac:spMkLst>
            <pc:docMk/>
            <pc:sldMk cId="789289613" sldId="276"/>
            <ac:spMk id="64" creationId="{ED169F1C-0970-47F4-B7AD-33B85A53B4C0}"/>
          </ac:spMkLst>
        </pc:spChg>
        <pc:spChg chg="add mod">
          <ac:chgData name="li bo" userId="86e360d6c7446f46" providerId="LiveId" clId="{427287EB-F6CF-4F4F-B1C7-CA18CC1CBB82}" dt="2022-01-12T02:43:25.991" v="2862"/>
          <ac:spMkLst>
            <pc:docMk/>
            <pc:sldMk cId="789289613" sldId="276"/>
            <ac:spMk id="65" creationId="{79992C44-A5CB-4402-A32C-526A0A430AF2}"/>
          </ac:spMkLst>
        </pc:spChg>
        <pc:spChg chg="add del mod">
          <ac:chgData name="li bo" userId="86e360d6c7446f46" providerId="LiveId" clId="{427287EB-F6CF-4F4F-B1C7-CA18CC1CBB82}" dt="2022-01-12T02:42:04.046" v="2846" actId="478"/>
          <ac:spMkLst>
            <pc:docMk/>
            <pc:sldMk cId="789289613" sldId="276"/>
            <ac:spMk id="66" creationId="{BC9619A4-213F-4104-B784-2D3C53AA7C78}"/>
          </ac:spMkLst>
        </pc:spChg>
        <pc:spChg chg="add del mod">
          <ac:chgData name="li bo" userId="86e360d6c7446f46" providerId="LiveId" clId="{427287EB-F6CF-4F4F-B1C7-CA18CC1CBB82}" dt="2022-01-10T08:41:12.084" v="1372" actId="478"/>
          <ac:spMkLst>
            <pc:docMk/>
            <pc:sldMk cId="789289613" sldId="276"/>
            <ac:spMk id="67" creationId="{0A46598B-0A5C-4E1E-8353-D0D0C36DCED3}"/>
          </ac:spMkLst>
        </pc:spChg>
        <pc:spChg chg="add mod">
          <ac:chgData name="li bo" userId="86e360d6c7446f46" providerId="LiveId" clId="{427287EB-F6CF-4F4F-B1C7-CA18CC1CBB82}" dt="2022-01-12T02:43:34.913" v="2864" actId="1076"/>
          <ac:spMkLst>
            <pc:docMk/>
            <pc:sldMk cId="789289613" sldId="276"/>
            <ac:spMk id="67" creationId="{E68DBF91-CE96-46D6-97D5-52FA03D1EF4A}"/>
          </ac:spMkLst>
        </pc:spChg>
        <pc:spChg chg="add mod">
          <ac:chgData name="li bo" userId="86e360d6c7446f46" providerId="LiveId" clId="{427287EB-F6CF-4F4F-B1C7-CA18CC1CBB82}" dt="2022-01-12T02:49:51.677" v="2948" actId="207"/>
          <ac:spMkLst>
            <pc:docMk/>
            <pc:sldMk cId="789289613" sldId="276"/>
            <ac:spMk id="68" creationId="{0F2C80D8-AE17-455B-B923-C5F8AD6C06D3}"/>
          </ac:spMkLst>
        </pc:spChg>
        <pc:spChg chg="add mod">
          <ac:chgData name="li bo" userId="86e360d6c7446f46" providerId="LiveId" clId="{427287EB-F6CF-4F4F-B1C7-CA18CC1CBB82}" dt="2022-01-12T02:43:39.491" v="2865"/>
          <ac:spMkLst>
            <pc:docMk/>
            <pc:sldMk cId="789289613" sldId="276"/>
            <ac:spMk id="71" creationId="{03AAF560-6EA2-4F76-B127-28FA8A1D08D5}"/>
          </ac:spMkLst>
        </pc:spChg>
        <pc:spChg chg="add mod">
          <ac:chgData name="li bo" userId="86e360d6c7446f46" providerId="LiveId" clId="{427287EB-F6CF-4F4F-B1C7-CA18CC1CBB82}" dt="2022-01-12T02:43:45.992" v="2869" actId="1076"/>
          <ac:spMkLst>
            <pc:docMk/>
            <pc:sldMk cId="789289613" sldId="276"/>
            <ac:spMk id="73" creationId="{460FE390-7077-479D-BB94-DFB29A768798}"/>
          </ac:spMkLst>
        </pc:spChg>
        <pc:spChg chg="add mod">
          <ac:chgData name="li bo" userId="86e360d6c7446f46" providerId="LiveId" clId="{427287EB-F6CF-4F4F-B1C7-CA18CC1CBB82}" dt="2022-01-12T02:56:06.261" v="3005" actId="1076"/>
          <ac:spMkLst>
            <pc:docMk/>
            <pc:sldMk cId="789289613" sldId="276"/>
            <ac:spMk id="74" creationId="{ACF6B046-E96A-47BA-8419-9B1C7B4E3919}"/>
          </ac:spMkLst>
        </pc:spChg>
        <pc:grpChg chg="add mod">
          <ac:chgData name="li bo" userId="86e360d6c7446f46" providerId="LiveId" clId="{427287EB-F6CF-4F4F-B1C7-CA18CC1CBB82}" dt="2022-01-11T14:14:35.482" v="2519" actId="164"/>
          <ac:grpSpMkLst>
            <pc:docMk/>
            <pc:sldMk cId="789289613" sldId="276"/>
            <ac:grpSpMk id="5" creationId="{A6062D7C-CE98-456D-981C-4E83FB8566C7}"/>
          </ac:grpSpMkLst>
        </pc:grpChg>
        <pc:grpChg chg="add mod">
          <ac:chgData name="li bo" userId="86e360d6c7446f46" providerId="LiveId" clId="{427287EB-F6CF-4F4F-B1C7-CA18CC1CBB82}" dt="2022-01-11T14:14:35.482" v="2519" actId="164"/>
          <ac:grpSpMkLst>
            <pc:docMk/>
            <pc:sldMk cId="789289613" sldId="276"/>
            <ac:grpSpMk id="11" creationId="{A66149D0-904C-4588-BEE4-56BF39DDC41B}"/>
          </ac:grpSpMkLst>
        </pc:grpChg>
        <pc:grpChg chg="add mod">
          <ac:chgData name="li bo" userId="86e360d6c7446f46" providerId="LiveId" clId="{427287EB-F6CF-4F4F-B1C7-CA18CC1CBB82}" dt="2022-01-12T02:03:59.960" v="2604" actId="164"/>
          <ac:grpSpMkLst>
            <pc:docMk/>
            <pc:sldMk cId="789289613" sldId="276"/>
            <ac:grpSpMk id="24" creationId="{84F1D823-4E4A-41F8-914E-693B94CDFD28}"/>
          </ac:grpSpMkLst>
        </pc:grpChg>
        <pc:grpChg chg="add del mod">
          <ac:chgData name="li bo" userId="86e360d6c7446f46" providerId="LiveId" clId="{427287EB-F6CF-4F4F-B1C7-CA18CC1CBB82}" dt="2022-01-12T02:44:10.829" v="2877" actId="478"/>
          <ac:grpSpMkLst>
            <pc:docMk/>
            <pc:sldMk cId="789289613" sldId="276"/>
            <ac:grpSpMk id="34" creationId="{30D30B98-C19E-4AFD-94BB-C9F291DC477A}"/>
          </ac:grpSpMkLst>
        </pc:grpChg>
        <pc:grpChg chg="add mod">
          <ac:chgData name="li bo" userId="86e360d6c7446f46" providerId="LiveId" clId="{427287EB-F6CF-4F4F-B1C7-CA18CC1CBB82}" dt="2022-01-12T02:03:59.960" v="2604" actId="164"/>
          <ac:grpSpMkLst>
            <pc:docMk/>
            <pc:sldMk cId="789289613" sldId="276"/>
            <ac:grpSpMk id="45" creationId="{B2B51A0F-E1AF-4A41-891B-21D93D3655C8}"/>
          </ac:grpSpMkLst>
        </pc:grpChg>
        <pc:grpChg chg="add mod">
          <ac:chgData name="li bo" userId="86e360d6c7446f46" providerId="LiveId" clId="{427287EB-F6CF-4F4F-B1C7-CA18CC1CBB82}" dt="2022-01-12T02:03:59.960" v="2604" actId="164"/>
          <ac:grpSpMkLst>
            <pc:docMk/>
            <pc:sldMk cId="789289613" sldId="276"/>
            <ac:grpSpMk id="51" creationId="{63F61613-8720-4C7A-95DC-6F97AE32F4E5}"/>
          </ac:grpSpMkLst>
        </pc:grpChg>
        <pc:grpChg chg="add del mod">
          <ac:chgData name="li bo" userId="86e360d6c7446f46" providerId="LiveId" clId="{427287EB-F6CF-4F4F-B1C7-CA18CC1CBB82}" dt="2022-01-10T08:45:08.336" v="1412" actId="478"/>
          <ac:grpSpMkLst>
            <pc:docMk/>
            <pc:sldMk cId="789289613" sldId="276"/>
            <ac:grpSpMk id="55" creationId="{052B8E87-A019-4452-9ADF-D0AE134F27A3}"/>
          </ac:grpSpMkLst>
        </pc:grpChg>
        <pc:grpChg chg="add del mod">
          <ac:chgData name="li bo" userId="86e360d6c7446f46" providerId="LiveId" clId="{427287EB-F6CF-4F4F-B1C7-CA18CC1CBB82}" dt="2022-01-10T08:41:52.711" v="1383" actId="478"/>
          <ac:grpSpMkLst>
            <pc:docMk/>
            <pc:sldMk cId="789289613" sldId="276"/>
            <ac:grpSpMk id="63" creationId="{8743AA0F-6081-440B-8E86-5E2246F350EB}"/>
          </ac:grpSpMkLst>
        </pc:grpChg>
        <pc:grpChg chg="add del mod">
          <ac:chgData name="li bo" userId="86e360d6c7446f46" providerId="LiveId" clId="{427287EB-F6CF-4F4F-B1C7-CA18CC1CBB82}" dt="2022-01-12T15:12:57.094" v="7668" actId="478"/>
          <ac:grpSpMkLst>
            <pc:docMk/>
            <pc:sldMk cId="789289613" sldId="276"/>
            <ac:grpSpMk id="69" creationId="{65CE7395-ECC9-46E8-B422-C7A4B7EF3602}"/>
          </ac:grpSpMkLst>
        </pc:grpChg>
        <pc:grpChg chg="add del mod">
          <ac:chgData name="li bo" userId="86e360d6c7446f46" providerId="LiveId" clId="{427287EB-F6CF-4F4F-B1C7-CA18CC1CBB82}" dt="2022-01-12T15:12:50.370" v="7663" actId="478"/>
          <ac:grpSpMkLst>
            <pc:docMk/>
            <pc:sldMk cId="789289613" sldId="276"/>
            <ac:grpSpMk id="70" creationId="{9F880AE9-11FD-4BFA-B86D-115E4D415E69}"/>
          </ac:grpSpMkLst>
        </pc:grpChg>
        <pc:grpChg chg="add mod">
          <ac:chgData name="li bo" userId="86e360d6c7446f46" providerId="LiveId" clId="{427287EB-F6CF-4F4F-B1C7-CA18CC1CBB82}" dt="2022-01-12T02:03:52.775" v="2603" actId="164"/>
          <ac:grpSpMkLst>
            <pc:docMk/>
            <pc:sldMk cId="789289613" sldId="276"/>
            <ac:grpSpMk id="71" creationId="{105113E3-EBC7-436E-8DBE-E1FF00207F3D}"/>
          </ac:grpSpMkLst>
        </pc:grpChg>
        <pc:grpChg chg="add del mod">
          <ac:chgData name="li bo" userId="86e360d6c7446f46" providerId="LiveId" clId="{427287EB-F6CF-4F4F-B1C7-CA18CC1CBB82}" dt="2022-01-12T02:56:00.768" v="3004" actId="1076"/>
          <ac:grpSpMkLst>
            <pc:docMk/>
            <pc:sldMk cId="789289613" sldId="276"/>
            <ac:grpSpMk id="72" creationId="{9541D4EF-5EC2-4356-9F08-D4C2C1BB74C9}"/>
          </ac:grpSpMkLst>
        </pc:grpChg>
        <pc:picChg chg="mod">
          <ac:chgData name="li bo" userId="86e360d6c7446f46" providerId="LiveId" clId="{427287EB-F6CF-4F4F-B1C7-CA18CC1CBB82}" dt="2022-01-12T02:03:52.775" v="2603" actId="164"/>
          <ac:picMkLst>
            <pc:docMk/>
            <pc:sldMk cId="789289613" sldId="276"/>
            <ac:picMk id="25" creationId="{433BD86A-30B5-4EA8-B72C-BEF5842C667A}"/>
          </ac:picMkLst>
        </pc:picChg>
        <pc:picChg chg="add mod">
          <ac:chgData name="li bo" userId="86e360d6c7446f46" providerId="LiveId" clId="{427287EB-F6CF-4F4F-B1C7-CA18CC1CBB82}" dt="2022-01-12T15:12:55.159" v="7667" actId="1076"/>
          <ac:picMkLst>
            <pc:docMk/>
            <pc:sldMk cId="789289613" sldId="276"/>
            <ac:picMk id="55" creationId="{6936FCD4-16F1-427D-B2EB-61DE32204443}"/>
          </ac:picMkLst>
        </pc:picChg>
        <pc:picChg chg="del mod">
          <ac:chgData name="li bo" userId="86e360d6c7446f46" providerId="LiveId" clId="{427287EB-F6CF-4F4F-B1C7-CA18CC1CBB82}" dt="2022-01-10T08:42:29.399" v="1392" actId="478"/>
          <ac:picMkLst>
            <pc:docMk/>
            <pc:sldMk cId="789289613" sldId="276"/>
            <ac:picMk id="58" creationId="{6BF1BC26-6380-45A3-BD5E-1C01D364C606}"/>
          </ac:picMkLst>
        </pc:picChg>
        <pc:picChg chg="add mod">
          <ac:chgData name="li bo" userId="86e360d6c7446f46" providerId="LiveId" clId="{427287EB-F6CF-4F4F-B1C7-CA18CC1CBB82}" dt="2022-01-12T15:13:18.972" v="7671" actId="1076"/>
          <ac:picMkLst>
            <pc:docMk/>
            <pc:sldMk cId="789289613" sldId="276"/>
            <ac:picMk id="58" creationId="{B30488C4-DCAD-4D32-9EE2-379A7FA056F2}"/>
          </ac:picMkLst>
        </pc:picChg>
        <pc:picChg chg="mod">
          <ac:chgData name="li bo" userId="86e360d6c7446f46" providerId="LiveId" clId="{427287EB-F6CF-4F4F-B1C7-CA18CC1CBB82}" dt="2022-01-10T08:37:43.547" v="1310"/>
          <ac:picMkLst>
            <pc:docMk/>
            <pc:sldMk cId="789289613" sldId="276"/>
            <ac:picMk id="65" creationId="{B8BDC71A-9484-43E8-94B7-B3D8B149FF70}"/>
          </ac:picMkLst>
        </pc:picChg>
      </pc:sldChg>
      <pc:sldChg chg="addSp delSp modSp new mod">
        <pc:chgData name="li bo" userId="86e360d6c7446f46" providerId="LiveId" clId="{427287EB-F6CF-4F4F-B1C7-CA18CC1CBB82}" dt="2022-01-12T15:46:25.743" v="8287" actId="14100"/>
        <pc:sldMkLst>
          <pc:docMk/>
          <pc:sldMk cId="1085046202" sldId="277"/>
        </pc:sldMkLst>
        <pc:spChg chg="del">
          <ac:chgData name="li bo" userId="86e360d6c7446f46" providerId="LiveId" clId="{427287EB-F6CF-4F4F-B1C7-CA18CC1CBB82}" dt="2022-01-10T08:45:49.728" v="1416" actId="478"/>
          <ac:spMkLst>
            <pc:docMk/>
            <pc:sldMk cId="1085046202" sldId="277"/>
            <ac:spMk id="2" creationId="{6519CA56-5A2D-4634-8E66-75A27DF6EFBC}"/>
          </ac:spMkLst>
        </pc:spChg>
        <pc:spChg chg="del">
          <ac:chgData name="li bo" userId="86e360d6c7446f46" providerId="LiveId" clId="{427287EB-F6CF-4F4F-B1C7-CA18CC1CBB82}" dt="2022-01-10T08:45:46.640" v="1415" actId="478"/>
          <ac:spMkLst>
            <pc:docMk/>
            <pc:sldMk cId="1085046202" sldId="277"/>
            <ac:spMk id="3" creationId="{92267A1F-8932-4909-B5D3-BA7533D98EAD}"/>
          </ac:spMkLst>
        </pc:spChg>
        <pc:spChg chg="mod">
          <ac:chgData name="li bo" userId="86e360d6c7446f46" providerId="LiveId" clId="{427287EB-F6CF-4F4F-B1C7-CA18CC1CBB82}" dt="2022-01-10T08:45:50.884" v="1417"/>
          <ac:spMkLst>
            <pc:docMk/>
            <pc:sldMk cId="1085046202" sldId="277"/>
            <ac:spMk id="5" creationId="{AE0D1FFF-0443-47E2-A267-BBEE49D38807}"/>
          </ac:spMkLst>
        </pc:spChg>
        <pc:spChg chg="mod">
          <ac:chgData name="li bo" userId="86e360d6c7446f46" providerId="LiveId" clId="{427287EB-F6CF-4F4F-B1C7-CA18CC1CBB82}" dt="2022-01-10T08:45:50.884" v="1417"/>
          <ac:spMkLst>
            <pc:docMk/>
            <pc:sldMk cId="1085046202" sldId="277"/>
            <ac:spMk id="6" creationId="{FDDE1A23-E16D-4290-89DA-D670F0174EBE}"/>
          </ac:spMkLst>
        </pc:spChg>
        <pc:spChg chg="mod">
          <ac:chgData name="li bo" userId="86e360d6c7446f46" providerId="LiveId" clId="{427287EB-F6CF-4F4F-B1C7-CA18CC1CBB82}" dt="2022-01-10T08:45:50.884" v="1417"/>
          <ac:spMkLst>
            <pc:docMk/>
            <pc:sldMk cId="1085046202" sldId="277"/>
            <ac:spMk id="7" creationId="{EED294D1-D822-47E3-8CA0-FEA726F27B83}"/>
          </ac:spMkLst>
        </pc:spChg>
        <pc:spChg chg="add del mod">
          <ac:chgData name="li bo" userId="86e360d6c7446f46" providerId="LiveId" clId="{427287EB-F6CF-4F4F-B1C7-CA18CC1CBB82}" dt="2022-01-10T08:46:16.459" v="1419" actId="478"/>
          <ac:spMkLst>
            <pc:docMk/>
            <pc:sldMk cId="1085046202" sldId="277"/>
            <ac:spMk id="8" creationId="{15127E2A-A332-442B-B9D7-FFBF375B1513}"/>
          </ac:spMkLst>
        </pc:spChg>
        <pc:spChg chg="add del mod">
          <ac:chgData name="li bo" userId="86e360d6c7446f46" providerId="LiveId" clId="{427287EB-F6CF-4F4F-B1C7-CA18CC1CBB82}" dt="2022-01-10T08:46:24.587" v="1422" actId="478"/>
          <ac:spMkLst>
            <pc:docMk/>
            <pc:sldMk cId="1085046202" sldId="277"/>
            <ac:spMk id="9" creationId="{D5B55128-DFEF-4932-9931-83F9E98C27BA}"/>
          </ac:spMkLst>
        </pc:spChg>
        <pc:spChg chg="add mod">
          <ac:chgData name="li bo" userId="86e360d6c7446f46" providerId="LiveId" clId="{427287EB-F6CF-4F4F-B1C7-CA18CC1CBB82}" dt="2022-01-12T15:29:02.405" v="8020" actId="14100"/>
          <ac:spMkLst>
            <pc:docMk/>
            <pc:sldMk cId="1085046202" sldId="277"/>
            <ac:spMk id="10" creationId="{9B1AB54E-F511-46CB-A783-36FCAD3E0567}"/>
          </ac:spMkLst>
        </pc:spChg>
        <pc:spChg chg="add del mod">
          <ac:chgData name="li bo" userId="86e360d6c7446f46" providerId="LiveId" clId="{427287EB-F6CF-4F4F-B1C7-CA18CC1CBB82}" dt="2022-01-10T08:49:12.684" v="1451" actId="478"/>
          <ac:spMkLst>
            <pc:docMk/>
            <pc:sldMk cId="1085046202" sldId="277"/>
            <ac:spMk id="11" creationId="{BA028BFE-5AA3-4810-86A5-2426771E94BE}"/>
          </ac:spMkLst>
        </pc:spChg>
        <pc:spChg chg="mod">
          <ac:chgData name="li bo" userId="86e360d6c7446f46" providerId="LiveId" clId="{427287EB-F6CF-4F4F-B1C7-CA18CC1CBB82}" dt="2022-01-10T08:45:50.884" v="1417"/>
          <ac:spMkLst>
            <pc:docMk/>
            <pc:sldMk cId="1085046202" sldId="277"/>
            <ac:spMk id="13" creationId="{7C79E127-F232-478D-A7E1-0A6F7B4ACB68}"/>
          </ac:spMkLst>
        </pc:spChg>
        <pc:spChg chg="mod">
          <ac:chgData name="li bo" userId="86e360d6c7446f46" providerId="LiveId" clId="{427287EB-F6CF-4F4F-B1C7-CA18CC1CBB82}" dt="2022-01-10T08:45:50.884" v="1417"/>
          <ac:spMkLst>
            <pc:docMk/>
            <pc:sldMk cId="1085046202" sldId="277"/>
            <ac:spMk id="14" creationId="{759CAB7F-095E-41AB-9EC2-84DB06BD818E}"/>
          </ac:spMkLst>
        </pc:spChg>
        <pc:spChg chg="mod">
          <ac:chgData name="li bo" userId="86e360d6c7446f46" providerId="LiveId" clId="{427287EB-F6CF-4F4F-B1C7-CA18CC1CBB82}" dt="2022-01-10T08:45:50.884" v="1417"/>
          <ac:spMkLst>
            <pc:docMk/>
            <pc:sldMk cId="1085046202" sldId="277"/>
            <ac:spMk id="15" creationId="{9BBE69C3-D6CB-49A3-9D89-52E726ACC68B}"/>
          </ac:spMkLst>
        </pc:spChg>
        <pc:spChg chg="add del mod">
          <ac:chgData name="li bo" userId="86e360d6c7446f46" providerId="LiveId" clId="{427287EB-F6CF-4F4F-B1C7-CA18CC1CBB82}" dt="2022-01-10T08:49:12.684" v="1451" actId="478"/>
          <ac:spMkLst>
            <pc:docMk/>
            <pc:sldMk cId="1085046202" sldId="277"/>
            <ac:spMk id="16" creationId="{8CA15025-D903-4B1C-83B5-BEB14AAB487E}"/>
          </ac:spMkLst>
        </pc:spChg>
        <pc:spChg chg="add del mod">
          <ac:chgData name="li bo" userId="86e360d6c7446f46" providerId="LiveId" clId="{427287EB-F6CF-4F4F-B1C7-CA18CC1CBB82}" dt="2022-01-10T08:49:12.684" v="1451" actId="478"/>
          <ac:spMkLst>
            <pc:docMk/>
            <pc:sldMk cId="1085046202" sldId="277"/>
            <ac:spMk id="17" creationId="{AE791C19-B574-4DE6-9508-7212EBA0E424}"/>
          </ac:spMkLst>
        </pc:spChg>
        <pc:spChg chg="add del mod">
          <ac:chgData name="li bo" userId="86e360d6c7446f46" providerId="LiveId" clId="{427287EB-F6CF-4F4F-B1C7-CA18CC1CBB82}" dt="2022-01-10T08:49:12.684" v="1451" actId="478"/>
          <ac:spMkLst>
            <pc:docMk/>
            <pc:sldMk cId="1085046202" sldId="277"/>
            <ac:spMk id="18" creationId="{367D15D4-181D-42BF-9406-CFA159568F1F}"/>
          </ac:spMkLst>
        </pc:spChg>
        <pc:spChg chg="add del mod">
          <ac:chgData name="li bo" userId="86e360d6c7446f46" providerId="LiveId" clId="{427287EB-F6CF-4F4F-B1C7-CA18CC1CBB82}" dt="2022-01-10T08:49:08.764" v="1450" actId="478"/>
          <ac:spMkLst>
            <pc:docMk/>
            <pc:sldMk cId="1085046202" sldId="277"/>
            <ac:spMk id="19" creationId="{E2CD4EE9-8820-4CAE-843D-1BB2ADC3101C}"/>
          </ac:spMkLst>
        </pc:spChg>
        <pc:spChg chg="add del mod">
          <ac:chgData name="li bo" userId="86e360d6c7446f46" providerId="LiveId" clId="{427287EB-F6CF-4F4F-B1C7-CA18CC1CBB82}" dt="2022-01-10T08:49:12.684" v="1451" actId="478"/>
          <ac:spMkLst>
            <pc:docMk/>
            <pc:sldMk cId="1085046202" sldId="277"/>
            <ac:spMk id="20" creationId="{4853A881-00AF-4ADB-90EF-F34FAD2C3337}"/>
          </ac:spMkLst>
        </pc:spChg>
        <pc:spChg chg="add del mod">
          <ac:chgData name="li bo" userId="86e360d6c7446f46" providerId="LiveId" clId="{427287EB-F6CF-4F4F-B1C7-CA18CC1CBB82}" dt="2022-01-10T08:49:22.608" v="1455" actId="478"/>
          <ac:spMkLst>
            <pc:docMk/>
            <pc:sldMk cId="1085046202" sldId="277"/>
            <ac:spMk id="21" creationId="{2C13A5A5-E0A5-4518-BB90-5DD1B9896CBD}"/>
          </ac:spMkLst>
        </pc:spChg>
        <pc:spChg chg="add del mod">
          <ac:chgData name="li bo" userId="86e360d6c7446f46" providerId="LiveId" clId="{427287EB-F6CF-4F4F-B1C7-CA18CC1CBB82}" dt="2022-01-10T08:49:08.764" v="1450" actId="478"/>
          <ac:spMkLst>
            <pc:docMk/>
            <pc:sldMk cId="1085046202" sldId="277"/>
            <ac:spMk id="22" creationId="{476FA483-EB02-4252-BBE4-D4B28B25A776}"/>
          </ac:spMkLst>
        </pc:spChg>
        <pc:spChg chg="add del mod">
          <ac:chgData name="li bo" userId="86e360d6c7446f46" providerId="LiveId" clId="{427287EB-F6CF-4F4F-B1C7-CA18CC1CBB82}" dt="2022-01-10T08:49:08.764" v="1450" actId="478"/>
          <ac:spMkLst>
            <pc:docMk/>
            <pc:sldMk cId="1085046202" sldId="277"/>
            <ac:spMk id="23" creationId="{45638136-6D45-4975-9E2E-7BE112FF8BAE}"/>
          </ac:spMkLst>
        </pc:spChg>
        <pc:spChg chg="add del mod">
          <ac:chgData name="li bo" userId="86e360d6c7446f46" providerId="LiveId" clId="{427287EB-F6CF-4F4F-B1C7-CA18CC1CBB82}" dt="2022-01-10T08:49:08.764" v="1450" actId="478"/>
          <ac:spMkLst>
            <pc:docMk/>
            <pc:sldMk cId="1085046202" sldId="277"/>
            <ac:spMk id="24" creationId="{9300CD30-48AE-4CEE-8C5C-D95BDED787A1}"/>
          </ac:spMkLst>
        </pc:spChg>
        <pc:spChg chg="add del mod">
          <ac:chgData name="li bo" userId="86e360d6c7446f46" providerId="LiveId" clId="{427287EB-F6CF-4F4F-B1C7-CA18CC1CBB82}" dt="2022-01-10T08:49:08.764" v="1450" actId="478"/>
          <ac:spMkLst>
            <pc:docMk/>
            <pc:sldMk cId="1085046202" sldId="277"/>
            <ac:spMk id="25" creationId="{017941CB-A96F-43AA-9ED6-0701015D80BD}"/>
          </ac:spMkLst>
        </pc:spChg>
        <pc:spChg chg="mod">
          <ac:chgData name="li bo" userId="86e360d6c7446f46" providerId="LiveId" clId="{427287EB-F6CF-4F4F-B1C7-CA18CC1CBB82}" dt="2022-01-12T15:46:25.743" v="8287" actId="14100"/>
          <ac:spMkLst>
            <pc:docMk/>
            <pc:sldMk cId="1085046202" sldId="277"/>
            <ac:spMk id="27" creationId="{41488D04-3492-4A8B-A727-8F4A842AD76A}"/>
          </ac:spMkLst>
        </pc:spChg>
        <pc:spChg chg="mod">
          <ac:chgData name="li bo" userId="86e360d6c7446f46" providerId="LiveId" clId="{427287EB-F6CF-4F4F-B1C7-CA18CC1CBB82}" dt="2022-01-10T08:47:01.821" v="1434" actId="207"/>
          <ac:spMkLst>
            <pc:docMk/>
            <pc:sldMk cId="1085046202" sldId="277"/>
            <ac:spMk id="28" creationId="{1B6EE87A-9CDE-4C2A-AE9B-2DD1490D5663}"/>
          </ac:spMkLst>
        </pc:spChg>
        <pc:spChg chg="mod">
          <ac:chgData name="li bo" userId="86e360d6c7446f46" providerId="LiveId" clId="{427287EB-F6CF-4F4F-B1C7-CA18CC1CBB82}" dt="2022-01-10T14:22:00.583" v="1571" actId="14100"/>
          <ac:spMkLst>
            <pc:docMk/>
            <pc:sldMk cId="1085046202" sldId="277"/>
            <ac:spMk id="29" creationId="{7569BE09-8D95-459A-B6A2-01D9D4B9D528}"/>
          </ac:spMkLst>
        </pc:spChg>
        <pc:spChg chg="add mod">
          <ac:chgData name="li bo" userId="86e360d6c7446f46" providerId="LiveId" clId="{427287EB-F6CF-4F4F-B1C7-CA18CC1CBB82}" dt="2022-01-12T02:46:46.145" v="2913" actId="2711"/>
          <ac:spMkLst>
            <pc:docMk/>
            <pc:sldMk cId="1085046202" sldId="277"/>
            <ac:spMk id="30" creationId="{93CFA81C-2FDD-445A-85DC-1BDA21D4ABE6}"/>
          </ac:spMkLst>
        </pc:spChg>
        <pc:spChg chg="add mod">
          <ac:chgData name="li bo" userId="86e360d6c7446f46" providerId="LiveId" clId="{427287EB-F6CF-4F4F-B1C7-CA18CC1CBB82}" dt="2022-01-12T15:28:55.265" v="8018" actId="403"/>
          <ac:spMkLst>
            <pc:docMk/>
            <pc:sldMk cId="1085046202" sldId="277"/>
            <ac:spMk id="31" creationId="{39A3F363-4B61-4748-9277-CA870F4F4405}"/>
          </ac:spMkLst>
        </pc:spChg>
        <pc:spChg chg="mod">
          <ac:chgData name="li bo" userId="86e360d6c7446f46" providerId="LiveId" clId="{427287EB-F6CF-4F4F-B1C7-CA18CC1CBB82}" dt="2022-01-10T08:48:41.754" v="1449" actId="1582"/>
          <ac:spMkLst>
            <pc:docMk/>
            <pc:sldMk cId="1085046202" sldId="277"/>
            <ac:spMk id="33" creationId="{CA9F639E-1055-44D6-BE4B-13746B7CE42D}"/>
          </ac:spMkLst>
        </pc:spChg>
        <pc:spChg chg="mod">
          <ac:chgData name="li bo" userId="86e360d6c7446f46" providerId="LiveId" clId="{427287EB-F6CF-4F4F-B1C7-CA18CC1CBB82}" dt="2022-01-10T08:48:41.754" v="1449" actId="1582"/>
          <ac:spMkLst>
            <pc:docMk/>
            <pc:sldMk cId="1085046202" sldId="277"/>
            <ac:spMk id="34" creationId="{8D7A17A7-94A8-4B05-9DEC-93D1A3A1FF1D}"/>
          </ac:spMkLst>
        </pc:spChg>
        <pc:spChg chg="add mod">
          <ac:chgData name="li bo" userId="86e360d6c7446f46" providerId="LiveId" clId="{427287EB-F6CF-4F4F-B1C7-CA18CC1CBB82}" dt="2022-01-10T14:21:37.292" v="1568" actId="14100"/>
          <ac:spMkLst>
            <pc:docMk/>
            <pc:sldMk cId="1085046202" sldId="277"/>
            <ac:spMk id="35" creationId="{008A6CBF-7862-4204-A2C9-1CE4516B8DEC}"/>
          </ac:spMkLst>
        </pc:spChg>
        <pc:spChg chg="add mod">
          <ac:chgData name="li bo" userId="86e360d6c7446f46" providerId="LiveId" clId="{427287EB-F6CF-4F4F-B1C7-CA18CC1CBB82}" dt="2022-01-10T08:50:15.722" v="1478" actId="1076"/>
          <ac:spMkLst>
            <pc:docMk/>
            <pc:sldMk cId="1085046202" sldId="277"/>
            <ac:spMk id="36" creationId="{FBD5380C-413C-4351-B911-7E89FF056FD5}"/>
          </ac:spMkLst>
        </pc:spChg>
        <pc:spChg chg="add mod">
          <ac:chgData name="li bo" userId="86e360d6c7446f46" providerId="LiveId" clId="{427287EB-F6CF-4F4F-B1C7-CA18CC1CBB82}" dt="2022-01-12T07:25:54.333" v="3744" actId="113"/>
          <ac:spMkLst>
            <pc:docMk/>
            <pc:sldMk cId="1085046202" sldId="277"/>
            <ac:spMk id="37" creationId="{485D937B-BBB1-4092-B509-D5177B866F0C}"/>
          </ac:spMkLst>
        </pc:spChg>
        <pc:spChg chg="add mod">
          <ac:chgData name="li bo" userId="86e360d6c7446f46" providerId="LiveId" clId="{427287EB-F6CF-4F4F-B1C7-CA18CC1CBB82}" dt="2022-01-12T15:28:58.245" v="8019" actId="1076"/>
          <ac:spMkLst>
            <pc:docMk/>
            <pc:sldMk cId="1085046202" sldId="277"/>
            <ac:spMk id="38" creationId="{1D97AA65-DF2B-488A-A780-015892458517}"/>
          </ac:spMkLst>
        </pc:spChg>
        <pc:spChg chg="add mod">
          <ac:chgData name="li bo" userId="86e360d6c7446f46" providerId="LiveId" clId="{427287EB-F6CF-4F4F-B1C7-CA18CC1CBB82}" dt="2022-01-12T15:46:17.920" v="8285" actId="404"/>
          <ac:spMkLst>
            <pc:docMk/>
            <pc:sldMk cId="1085046202" sldId="277"/>
            <ac:spMk id="40" creationId="{77B0996E-0B30-406D-85E6-C909E4904981}"/>
          </ac:spMkLst>
        </pc:spChg>
        <pc:spChg chg="add mod">
          <ac:chgData name="li bo" userId="86e360d6c7446f46" providerId="LiveId" clId="{427287EB-F6CF-4F4F-B1C7-CA18CC1CBB82}" dt="2022-01-12T15:46:09.862" v="8284" actId="404"/>
          <ac:spMkLst>
            <pc:docMk/>
            <pc:sldMk cId="1085046202" sldId="277"/>
            <ac:spMk id="42" creationId="{D0A22187-EF58-4996-813B-F9D2A9442E0B}"/>
          </ac:spMkLst>
        </pc:spChg>
        <pc:spChg chg="add del">
          <ac:chgData name="li bo" userId="86e360d6c7446f46" providerId="LiveId" clId="{427287EB-F6CF-4F4F-B1C7-CA18CC1CBB82}" dt="2022-01-12T02:03:19.830" v="2593" actId="22"/>
          <ac:spMkLst>
            <pc:docMk/>
            <pc:sldMk cId="1085046202" sldId="277"/>
            <ac:spMk id="44" creationId="{A204E094-3F6F-4BC8-8A76-40D66D86B396}"/>
          </ac:spMkLst>
        </pc:spChg>
        <pc:grpChg chg="add del mod">
          <ac:chgData name="li bo" userId="86e360d6c7446f46" providerId="LiveId" clId="{427287EB-F6CF-4F4F-B1C7-CA18CC1CBB82}" dt="2022-01-10T08:46:20.115" v="1420" actId="478"/>
          <ac:grpSpMkLst>
            <pc:docMk/>
            <pc:sldMk cId="1085046202" sldId="277"/>
            <ac:grpSpMk id="4" creationId="{4F72E848-5105-4193-8492-8C395AA82B6C}"/>
          </ac:grpSpMkLst>
        </pc:grpChg>
        <pc:grpChg chg="add del mod">
          <ac:chgData name="li bo" userId="86e360d6c7446f46" providerId="LiveId" clId="{427287EB-F6CF-4F4F-B1C7-CA18CC1CBB82}" dt="2022-01-10T08:49:08.764" v="1450" actId="478"/>
          <ac:grpSpMkLst>
            <pc:docMk/>
            <pc:sldMk cId="1085046202" sldId="277"/>
            <ac:grpSpMk id="12" creationId="{24450B80-052A-43E0-B782-D6DDF7C21686}"/>
          </ac:grpSpMkLst>
        </pc:grpChg>
        <pc:grpChg chg="add mod">
          <ac:chgData name="li bo" userId="86e360d6c7446f46" providerId="LiveId" clId="{427287EB-F6CF-4F4F-B1C7-CA18CC1CBB82}" dt="2022-01-10T14:22:04.491" v="1572" actId="1076"/>
          <ac:grpSpMkLst>
            <pc:docMk/>
            <pc:sldMk cId="1085046202" sldId="277"/>
            <ac:grpSpMk id="26" creationId="{A97345CC-AD10-4807-8CCA-01FE742CB482}"/>
          </ac:grpSpMkLst>
        </pc:grpChg>
        <pc:grpChg chg="add mod">
          <ac:chgData name="li bo" userId="86e360d6c7446f46" providerId="LiveId" clId="{427287EB-F6CF-4F4F-B1C7-CA18CC1CBB82}" dt="2022-01-10T14:24:18.206" v="1599" actId="1076"/>
          <ac:grpSpMkLst>
            <pc:docMk/>
            <pc:sldMk cId="1085046202" sldId="277"/>
            <ac:grpSpMk id="32" creationId="{D21FFD62-A2B8-4E9F-B8BC-DCDFB36C9AE4}"/>
          </ac:grpSpMkLst>
        </pc:grpChg>
      </pc:sldChg>
      <pc:sldChg chg="addSp delSp modSp new mod modNotesTx">
        <pc:chgData name="li bo" userId="86e360d6c7446f46" providerId="LiveId" clId="{427287EB-F6CF-4F4F-B1C7-CA18CC1CBB82}" dt="2022-01-12T16:31:51.911" v="8850" actId="20577"/>
        <pc:sldMkLst>
          <pc:docMk/>
          <pc:sldMk cId="57837253" sldId="278"/>
        </pc:sldMkLst>
        <pc:spChg chg="del">
          <ac:chgData name="li bo" userId="86e360d6c7446f46" providerId="LiveId" clId="{427287EB-F6CF-4F4F-B1C7-CA18CC1CBB82}" dt="2022-01-10T14:17:47.573" v="1527" actId="478"/>
          <ac:spMkLst>
            <pc:docMk/>
            <pc:sldMk cId="57837253" sldId="278"/>
            <ac:spMk id="2" creationId="{21A19543-B612-4389-B4BD-86BA76AD01D4}"/>
          </ac:spMkLst>
        </pc:spChg>
        <pc:spChg chg="del">
          <ac:chgData name="li bo" userId="86e360d6c7446f46" providerId="LiveId" clId="{427287EB-F6CF-4F4F-B1C7-CA18CC1CBB82}" dt="2022-01-10T14:17:45.509" v="1526" actId="478"/>
          <ac:spMkLst>
            <pc:docMk/>
            <pc:sldMk cId="57837253" sldId="278"/>
            <ac:spMk id="3" creationId="{B169BA5F-BBB5-49E7-BF4C-74DA19EC1F8C}"/>
          </ac:spMkLst>
        </pc:spChg>
        <pc:spChg chg="add del mod">
          <ac:chgData name="li bo" userId="86e360d6c7446f46" providerId="LiveId" clId="{427287EB-F6CF-4F4F-B1C7-CA18CC1CBB82}" dt="2022-01-10T14:17:43.105" v="1525"/>
          <ac:spMkLst>
            <pc:docMk/>
            <pc:sldMk cId="57837253" sldId="278"/>
            <ac:spMk id="4" creationId="{5F953130-6C5A-4E3C-909C-47357F154B59}"/>
          </ac:spMkLst>
        </pc:spChg>
        <pc:spChg chg="add del mod">
          <ac:chgData name="li bo" userId="86e360d6c7446f46" providerId="LiveId" clId="{427287EB-F6CF-4F4F-B1C7-CA18CC1CBB82}" dt="2022-01-10T14:17:43.105" v="1525"/>
          <ac:spMkLst>
            <pc:docMk/>
            <pc:sldMk cId="57837253" sldId="278"/>
            <ac:spMk id="5" creationId="{110E1D31-7BC6-483A-AC93-8EB87246B1A5}"/>
          </ac:spMkLst>
        </pc:spChg>
        <pc:spChg chg="add mod">
          <ac:chgData name="li bo" userId="86e360d6c7446f46" providerId="LiveId" clId="{427287EB-F6CF-4F4F-B1C7-CA18CC1CBB82}" dt="2022-01-12T15:27:20.141" v="7988" actId="2711"/>
          <ac:spMkLst>
            <pc:docMk/>
            <pc:sldMk cId="57837253" sldId="278"/>
            <ac:spMk id="6" creationId="{6876FFAB-937F-4A44-A9CE-5ECC1B3BA28A}"/>
          </ac:spMkLst>
        </pc:spChg>
        <pc:spChg chg="add mod">
          <ac:chgData name="li bo" userId="86e360d6c7446f46" providerId="LiveId" clId="{427287EB-F6CF-4F4F-B1C7-CA18CC1CBB82}" dt="2022-01-12T15:08:29.374" v="7610" actId="113"/>
          <ac:spMkLst>
            <pc:docMk/>
            <pc:sldMk cId="57837253" sldId="278"/>
            <ac:spMk id="7" creationId="{F1890271-B608-43EE-BCBA-AB5F796E96E5}"/>
          </ac:spMkLst>
        </pc:spChg>
        <pc:spChg chg="mod">
          <ac:chgData name="li bo" userId="86e360d6c7446f46" providerId="LiveId" clId="{427287EB-F6CF-4F4F-B1C7-CA18CC1CBB82}" dt="2022-01-10T14:22:12.508" v="1573"/>
          <ac:spMkLst>
            <pc:docMk/>
            <pc:sldMk cId="57837253" sldId="278"/>
            <ac:spMk id="9" creationId="{D03169BB-5C49-4BEC-BE80-34190887B077}"/>
          </ac:spMkLst>
        </pc:spChg>
        <pc:spChg chg="mod">
          <ac:chgData name="li bo" userId="86e360d6c7446f46" providerId="LiveId" clId="{427287EB-F6CF-4F4F-B1C7-CA18CC1CBB82}" dt="2022-01-10T14:22:12.508" v="1573"/>
          <ac:spMkLst>
            <pc:docMk/>
            <pc:sldMk cId="57837253" sldId="278"/>
            <ac:spMk id="10" creationId="{10514F44-5633-4062-9DEB-0B0A9D1EE50B}"/>
          </ac:spMkLst>
        </pc:spChg>
        <pc:spChg chg="add del mod">
          <ac:chgData name="li bo" userId="86e360d6c7446f46" providerId="LiveId" clId="{427287EB-F6CF-4F4F-B1C7-CA18CC1CBB82}" dt="2022-01-10T14:22:46.524" v="1580" actId="478"/>
          <ac:spMkLst>
            <pc:docMk/>
            <pc:sldMk cId="57837253" sldId="278"/>
            <ac:spMk id="11" creationId="{2F995E3E-6E79-4A5B-A966-F8849C534CE3}"/>
          </ac:spMkLst>
        </pc:spChg>
        <pc:spChg chg="add del mod">
          <ac:chgData name="li bo" userId="86e360d6c7446f46" providerId="LiveId" clId="{427287EB-F6CF-4F4F-B1C7-CA18CC1CBB82}" dt="2022-01-10T14:22:43.821" v="1579" actId="478"/>
          <ac:spMkLst>
            <pc:docMk/>
            <pc:sldMk cId="57837253" sldId="278"/>
            <ac:spMk id="12" creationId="{34C37480-3AC4-44B8-A393-C3AC073EE08E}"/>
          </ac:spMkLst>
        </pc:spChg>
        <pc:spChg chg="add mod">
          <ac:chgData name="li bo" userId="86e360d6c7446f46" providerId="LiveId" clId="{427287EB-F6CF-4F4F-B1C7-CA18CC1CBB82}" dt="2022-01-12T16:31:51.911" v="8850" actId="20577"/>
          <ac:spMkLst>
            <pc:docMk/>
            <pc:sldMk cId="57837253" sldId="278"/>
            <ac:spMk id="14" creationId="{CC680059-AD76-40D6-9030-CFD5CC50598C}"/>
          </ac:spMkLst>
        </pc:spChg>
        <pc:grpChg chg="add del mod">
          <ac:chgData name="li bo" userId="86e360d6c7446f46" providerId="LiveId" clId="{427287EB-F6CF-4F4F-B1C7-CA18CC1CBB82}" dt="2022-01-10T14:22:41.420" v="1578" actId="478"/>
          <ac:grpSpMkLst>
            <pc:docMk/>
            <pc:sldMk cId="57837253" sldId="278"/>
            <ac:grpSpMk id="8" creationId="{060D81CA-8931-4BD6-A340-B9ED05833DE7}"/>
          </ac:grpSpMkLst>
        </pc:grpChg>
      </pc:sldChg>
      <pc:sldChg chg="addSp delSp modSp new mod modNotesTx">
        <pc:chgData name="li bo" userId="86e360d6c7446f46" providerId="LiveId" clId="{427287EB-F6CF-4F4F-B1C7-CA18CC1CBB82}" dt="2022-02-10T13:49:36.517" v="10026" actId="113"/>
        <pc:sldMkLst>
          <pc:docMk/>
          <pc:sldMk cId="2940464831" sldId="279"/>
        </pc:sldMkLst>
        <pc:spChg chg="del">
          <ac:chgData name="li bo" userId="86e360d6c7446f46" providerId="LiveId" clId="{427287EB-F6CF-4F4F-B1C7-CA18CC1CBB82}" dt="2022-01-10T14:19:49.605" v="1563" actId="478"/>
          <ac:spMkLst>
            <pc:docMk/>
            <pc:sldMk cId="2940464831" sldId="279"/>
            <ac:spMk id="2" creationId="{B77A63A8-FC60-4FEA-8225-AED9A8A61C82}"/>
          </ac:spMkLst>
        </pc:spChg>
        <pc:spChg chg="del">
          <ac:chgData name="li bo" userId="86e360d6c7446f46" providerId="LiveId" clId="{427287EB-F6CF-4F4F-B1C7-CA18CC1CBB82}" dt="2022-01-10T14:19:49.605" v="1563" actId="478"/>
          <ac:spMkLst>
            <pc:docMk/>
            <pc:sldMk cId="2940464831" sldId="279"/>
            <ac:spMk id="3" creationId="{CD5EDD7C-363C-4A75-A3E4-72064542A100}"/>
          </ac:spMkLst>
        </pc:spChg>
        <pc:spChg chg="add mod">
          <ac:chgData name="li bo" userId="86e360d6c7446f46" providerId="LiveId" clId="{427287EB-F6CF-4F4F-B1C7-CA18CC1CBB82}" dt="2022-01-12T15:09:26.417" v="7631" actId="20577"/>
          <ac:spMkLst>
            <pc:docMk/>
            <pc:sldMk cId="2940464831" sldId="279"/>
            <ac:spMk id="5" creationId="{4CD1DA2D-B997-442A-8588-EA8A62185CED}"/>
          </ac:spMkLst>
        </pc:spChg>
        <pc:spChg chg="add mod">
          <ac:chgData name="li bo" userId="86e360d6c7446f46" providerId="LiveId" clId="{427287EB-F6CF-4F4F-B1C7-CA18CC1CBB82}" dt="2022-01-12T15:08:54.298" v="7618" actId="113"/>
          <ac:spMkLst>
            <pc:docMk/>
            <pc:sldMk cId="2940464831" sldId="279"/>
            <ac:spMk id="6" creationId="{027612DB-C62F-4A4B-A764-563C2C5FA30F}"/>
          </ac:spMkLst>
        </pc:spChg>
        <pc:picChg chg="add mod">
          <ac:chgData name="li bo" userId="86e360d6c7446f46" providerId="LiveId" clId="{427287EB-F6CF-4F4F-B1C7-CA18CC1CBB82}" dt="2022-01-11T06:23:46.368" v="1787" actId="1076"/>
          <ac:picMkLst>
            <pc:docMk/>
            <pc:sldMk cId="2940464831" sldId="279"/>
            <ac:picMk id="4" creationId="{2546EF9B-812D-4E72-8E24-D144C0BAF0A4}"/>
          </ac:picMkLst>
        </pc:picChg>
      </pc:sldChg>
      <pc:sldChg chg="addSp delSp modSp new mod">
        <pc:chgData name="li bo" userId="86e360d6c7446f46" providerId="LiveId" clId="{427287EB-F6CF-4F4F-B1C7-CA18CC1CBB82}" dt="2022-01-12T17:05:40.219" v="9183" actId="114"/>
        <pc:sldMkLst>
          <pc:docMk/>
          <pc:sldMk cId="3207300419" sldId="280"/>
        </pc:sldMkLst>
        <pc:spChg chg="del">
          <ac:chgData name="li bo" userId="86e360d6c7446f46" providerId="LiveId" clId="{427287EB-F6CF-4F4F-B1C7-CA18CC1CBB82}" dt="2022-01-11T06:41:30.549" v="1835" actId="478"/>
          <ac:spMkLst>
            <pc:docMk/>
            <pc:sldMk cId="3207300419" sldId="280"/>
            <ac:spMk id="2" creationId="{B775C277-6919-41BA-903E-B9FDD0F182E9}"/>
          </ac:spMkLst>
        </pc:spChg>
        <pc:spChg chg="del">
          <ac:chgData name="li bo" userId="86e360d6c7446f46" providerId="LiveId" clId="{427287EB-F6CF-4F4F-B1C7-CA18CC1CBB82}" dt="2022-01-11T06:41:31.875" v="1836" actId="478"/>
          <ac:spMkLst>
            <pc:docMk/>
            <pc:sldMk cId="3207300419" sldId="280"/>
            <ac:spMk id="3" creationId="{F338F82B-9DCF-46CF-9C45-9130F3B38EBC}"/>
          </ac:spMkLst>
        </pc:spChg>
        <pc:spChg chg="add mod">
          <ac:chgData name="li bo" userId="86e360d6c7446f46" providerId="LiveId" clId="{427287EB-F6CF-4F4F-B1C7-CA18CC1CBB82}" dt="2022-01-12T17:05:40.219" v="9183" actId="114"/>
          <ac:spMkLst>
            <pc:docMk/>
            <pc:sldMk cId="3207300419" sldId="280"/>
            <ac:spMk id="4" creationId="{88A54359-95E4-461A-9D9B-76F8DEA9481C}"/>
          </ac:spMkLst>
        </pc:spChg>
        <pc:spChg chg="add mod">
          <ac:chgData name="li bo" userId="86e360d6c7446f46" providerId="LiveId" clId="{427287EB-F6CF-4F4F-B1C7-CA18CC1CBB82}" dt="2022-01-12T14:20:18.872" v="6903" actId="404"/>
          <ac:spMkLst>
            <pc:docMk/>
            <pc:sldMk cId="3207300419" sldId="280"/>
            <ac:spMk id="5" creationId="{69735FA3-2CA9-4589-987C-963622F836E0}"/>
          </ac:spMkLst>
        </pc:spChg>
      </pc:sldChg>
      <pc:sldChg chg="delSp new del mod">
        <pc:chgData name="li bo" userId="86e360d6c7446f46" providerId="LiveId" clId="{427287EB-F6CF-4F4F-B1C7-CA18CC1CBB82}" dt="2022-01-11T10:25:54.976" v="2219" actId="47"/>
        <pc:sldMkLst>
          <pc:docMk/>
          <pc:sldMk cId="1019001572" sldId="281"/>
        </pc:sldMkLst>
        <pc:spChg chg="del">
          <ac:chgData name="li bo" userId="86e360d6c7446f46" providerId="LiveId" clId="{427287EB-F6CF-4F4F-B1C7-CA18CC1CBB82}" dt="2022-01-11T08:10:24.560" v="2217" actId="478"/>
          <ac:spMkLst>
            <pc:docMk/>
            <pc:sldMk cId="1019001572" sldId="281"/>
            <ac:spMk id="2" creationId="{11E3DB9D-9E2B-43AA-9CE2-F3247AF1E6C5}"/>
          </ac:spMkLst>
        </pc:spChg>
        <pc:spChg chg="del">
          <ac:chgData name="li bo" userId="86e360d6c7446f46" providerId="LiveId" clId="{427287EB-F6CF-4F4F-B1C7-CA18CC1CBB82}" dt="2022-01-11T08:10:24.560" v="2217" actId="478"/>
          <ac:spMkLst>
            <pc:docMk/>
            <pc:sldMk cId="1019001572" sldId="281"/>
            <ac:spMk id="3" creationId="{26F3A33D-5C7E-43A7-B194-9472D3CABFA7}"/>
          </ac:spMkLst>
        </pc:spChg>
      </pc:sldChg>
      <pc:sldChg chg="addSp delSp modSp add mod delAnim modAnim modNotesTx">
        <pc:chgData name="li bo" userId="86e360d6c7446f46" providerId="LiveId" clId="{427287EB-F6CF-4F4F-B1C7-CA18CC1CBB82}" dt="2022-01-12T17:06:08.568" v="9187" actId="114"/>
        <pc:sldMkLst>
          <pc:docMk/>
          <pc:sldMk cId="2768868972" sldId="282"/>
        </pc:sldMkLst>
        <pc:spChg chg="mod">
          <ac:chgData name="li bo" userId="86e360d6c7446f46" providerId="LiveId" clId="{427287EB-F6CF-4F4F-B1C7-CA18CC1CBB82}" dt="2022-01-12T13:43:13.775" v="6306" actId="20577"/>
          <ac:spMkLst>
            <pc:docMk/>
            <pc:sldMk cId="2768868972" sldId="282"/>
            <ac:spMk id="2" creationId="{B49CBE6D-B73D-49C5-9C10-9D9A122F1EA2}"/>
          </ac:spMkLst>
        </pc:spChg>
        <pc:spChg chg="del">
          <ac:chgData name="li bo" userId="86e360d6c7446f46" providerId="LiveId" clId="{427287EB-F6CF-4F4F-B1C7-CA18CC1CBB82}" dt="2022-01-11T13:35:36.108" v="2242" actId="478"/>
          <ac:spMkLst>
            <pc:docMk/>
            <pc:sldMk cId="2768868972" sldId="282"/>
            <ac:spMk id="3" creationId="{E550A74B-0E72-4E4D-A486-EA99E4947DF2}"/>
          </ac:spMkLst>
        </pc:spChg>
        <pc:spChg chg="mod topLvl">
          <ac:chgData name="li bo" userId="86e360d6c7446f46" providerId="LiveId" clId="{427287EB-F6CF-4F4F-B1C7-CA18CC1CBB82}" dt="2022-01-12T03:22:34.331" v="3248" actId="1076"/>
          <ac:spMkLst>
            <pc:docMk/>
            <pc:sldMk cId="2768868972" sldId="282"/>
            <ac:spMk id="5" creationId="{8FEAF838-0EF0-4718-A891-18FA0B483206}"/>
          </ac:spMkLst>
        </pc:spChg>
        <pc:spChg chg="del mod topLvl">
          <ac:chgData name="li bo" userId="86e360d6c7446f46" providerId="LiveId" clId="{427287EB-F6CF-4F4F-B1C7-CA18CC1CBB82}" dt="2022-01-11T14:09:41.715" v="2453" actId="478"/>
          <ac:spMkLst>
            <pc:docMk/>
            <pc:sldMk cId="2768868972" sldId="282"/>
            <ac:spMk id="6" creationId="{2C88BCFA-8677-4349-8477-FD0F30F4233C}"/>
          </ac:spMkLst>
        </pc:spChg>
        <pc:spChg chg="add del mod">
          <ac:chgData name="li bo" userId="86e360d6c7446f46" providerId="LiveId" clId="{427287EB-F6CF-4F4F-B1C7-CA18CC1CBB82}" dt="2022-01-11T13:35:27.173" v="2239" actId="478"/>
          <ac:spMkLst>
            <pc:docMk/>
            <pc:sldMk cId="2768868972" sldId="282"/>
            <ac:spMk id="7" creationId="{DAC2D8E3-3FB4-4053-BDA7-9BEAE5BFB257}"/>
          </ac:spMkLst>
        </pc:spChg>
        <pc:spChg chg="add del mod">
          <ac:chgData name="li bo" userId="86e360d6c7446f46" providerId="LiveId" clId="{427287EB-F6CF-4F4F-B1C7-CA18CC1CBB82}" dt="2022-01-11T13:35:23.694" v="2237" actId="478"/>
          <ac:spMkLst>
            <pc:docMk/>
            <pc:sldMk cId="2768868972" sldId="282"/>
            <ac:spMk id="8" creationId="{4552EB99-48DC-48F4-B437-5666C65A9E31}"/>
          </ac:spMkLst>
        </pc:spChg>
        <pc:spChg chg="add del mod">
          <ac:chgData name="li bo" userId="86e360d6c7446f46" providerId="LiveId" clId="{427287EB-F6CF-4F4F-B1C7-CA18CC1CBB82}" dt="2022-01-12T03:22:15.307" v="3244" actId="22"/>
          <ac:spMkLst>
            <pc:docMk/>
            <pc:sldMk cId="2768868972" sldId="282"/>
            <ac:spMk id="8" creationId="{9F33DA5E-E8D5-4CD9-83A3-94D45FED92B9}"/>
          </ac:spMkLst>
        </pc:spChg>
        <pc:spChg chg="add del mod">
          <ac:chgData name="li bo" userId="86e360d6c7446f46" providerId="LiveId" clId="{427287EB-F6CF-4F4F-B1C7-CA18CC1CBB82}" dt="2022-01-11T14:06:10.084" v="2419" actId="478"/>
          <ac:spMkLst>
            <pc:docMk/>
            <pc:sldMk cId="2768868972" sldId="282"/>
            <ac:spMk id="9" creationId="{632098DB-362B-482F-B785-3D749911FFFB}"/>
          </ac:spMkLst>
        </pc:spChg>
        <pc:spChg chg="mod">
          <ac:chgData name="li bo" userId="86e360d6c7446f46" providerId="LiveId" clId="{427287EB-F6CF-4F4F-B1C7-CA18CC1CBB82}" dt="2022-01-11T13:33:53.573" v="2224"/>
          <ac:spMkLst>
            <pc:docMk/>
            <pc:sldMk cId="2768868972" sldId="282"/>
            <ac:spMk id="12" creationId="{B549F4EC-C8F2-4D1A-A91D-93FB0AE984C0}"/>
          </ac:spMkLst>
        </pc:spChg>
        <pc:spChg chg="mod">
          <ac:chgData name="li bo" userId="86e360d6c7446f46" providerId="LiveId" clId="{427287EB-F6CF-4F4F-B1C7-CA18CC1CBB82}" dt="2022-01-11T13:33:53.573" v="2224"/>
          <ac:spMkLst>
            <pc:docMk/>
            <pc:sldMk cId="2768868972" sldId="282"/>
            <ac:spMk id="13" creationId="{43915AB1-FE78-4C96-9726-99BFC910FF4F}"/>
          </ac:spMkLst>
        </pc:spChg>
        <pc:spChg chg="mod">
          <ac:chgData name="li bo" userId="86e360d6c7446f46" providerId="LiveId" clId="{427287EB-F6CF-4F4F-B1C7-CA18CC1CBB82}" dt="2022-01-11T13:33:53.573" v="2224"/>
          <ac:spMkLst>
            <pc:docMk/>
            <pc:sldMk cId="2768868972" sldId="282"/>
            <ac:spMk id="15" creationId="{CFE594EB-0791-456F-8EE0-435C315F91AC}"/>
          </ac:spMkLst>
        </pc:spChg>
        <pc:spChg chg="add del mod">
          <ac:chgData name="li bo" userId="86e360d6c7446f46" providerId="LiveId" clId="{427287EB-F6CF-4F4F-B1C7-CA18CC1CBB82}" dt="2022-01-11T13:35:15.841" v="2234" actId="478"/>
          <ac:spMkLst>
            <pc:docMk/>
            <pc:sldMk cId="2768868972" sldId="282"/>
            <ac:spMk id="16" creationId="{0172B422-C41A-432C-8ABE-4357847675EF}"/>
          </ac:spMkLst>
        </pc:spChg>
        <pc:spChg chg="add del mod">
          <ac:chgData name="li bo" userId="86e360d6c7446f46" providerId="LiveId" clId="{427287EB-F6CF-4F4F-B1C7-CA18CC1CBB82}" dt="2022-01-11T13:35:15.841" v="2234" actId="478"/>
          <ac:spMkLst>
            <pc:docMk/>
            <pc:sldMk cId="2768868972" sldId="282"/>
            <ac:spMk id="20" creationId="{EF2010F9-934A-44C6-9F22-2C6389C03E87}"/>
          </ac:spMkLst>
        </pc:spChg>
        <pc:spChg chg="add mod">
          <ac:chgData name="li bo" userId="86e360d6c7446f46" providerId="LiveId" clId="{427287EB-F6CF-4F4F-B1C7-CA18CC1CBB82}" dt="2022-01-12T16:26:06.211" v="8827" actId="20577"/>
          <ac:spMkLst>
            <pc:docMk/>
            <pc:sldMk cId="2768868972" sldId="282"/>
            <ac:spMk id="22" creationId="{D254E7CF-4AFB-439C-8190-A49E1047D5CD}"/>
          </ac:spMkLst>
        </pc:spChg>
        <pc:spChg chg="add del mod">
          <ac:chgData name="li bo" userId="86e360d6c7446f46" providerId="LiveId" clId="{427287EB-F6CF-4F4F-B1C7-CA18CC1CBB82}" dt="2022-01-11T14:04:07.868" v="2407" actId="478"/>
          <ac:spMkLst>
            <pc:docMk/>
            <pc:sldMk cId="2768868972" sldId="282"/>
            <ac:spMk id="23" creationId="{95C03967-921F-4C6E-A277-1286E69EE988}"/>
          </ac:spMkLst>
        </pc:spChg>
        <pc:spChg chg="add del mod">
          <ac:chgData name="li bo" userId="86e360d6c7446f46" providerId="LiveId" clId="{427287EB-F6CF-4F4F-B1C7-CA18CC1CBB82}" dt="2022-01-11T13:35:39.106" v="2243" actId="478"/>
          <ac:spMkLst>
            <pc:docMk/>
            <pc:sldMk cId="2768868972" sldId="282"/>
            <ac:spMk id="25" creationId="{4AE728F0-89EC-492C-9781-48961E190DB4}"/>
          </ac:spMkLst>
        </pc:spChg>
        <pc:spChg chg="add del mod">
          <ac:chgData name="li bo" userId="86e360d6c7446f46" providerId="LiveId" clId="{427287EB-F6CF-4F4F-B1C7-CA18CC1CBB82}" dt="2022-01-11T14:06:17.572" v="2421"/>
          <ac:spMkLst>
            <pc:docMk/>
            <pc:sldMk cId="2768868972" sldId="282"/>
            <ac:spMk id="26" creationId="{A31CA5A5-891B-4B80-BED4-EA37216662AC}"/>
          </ac:spMkLst>
        </pc:spChg>
        <pc:spChg chg="add del mod">
          <ac:chgData name="li bo" userId="86e360d6c7446f46" providerId="LiveId" clId="{427287EB-F6CF-4F4F-B1C7-CA18CC1CBB82}" dt="2022-01-11T14:06:17.572" v="2421"/>
          <ac:spMkLst>
            <pc:docMk/>
            <pc:sldMk cId="2768868972" sldId="282"/>
            <ac:spMk id="27" creationId="{A99B82E5-5200-4C69-B9AF-365137F43F0A}"/>
          </ac:spMkLst>
        </pc:spChg>
        <pc:spChg chg="add del mod">
          <ac:chgData name="li bo" userId="86e360d6c7446f46" providerId="LiveId" clId="{427287EB-F6CF-4F4F-B1C7-CA18CC1CBB82}" dt="2022-01-11T14:06:17.572" v="2421"/>
          <ac:spMkLst>
            <pc:docMk/>
            <pc:sldMk cId="2768868972" sldId="282"/>
            <ac:spMk id="28" creationId="{87813D69-9F16-4B68-9878-C3B19BAF7F6E}"/>
          </ac:spMkLst>
        </pc:spChg>
        <pc:spChg chg="add del mod">
          <ac:chgData name="li bo" userId="86e360d6c7446f46" providerId="LiveId" clId="{427287EB-F6CF-4F4F-B1C7-CA18CC1CBB82}" dt="2022-01-11T14:06:17.572" v="2421"/>
          <ac:spMkLst>
            <pc:docMk/>
            <pc:sldMk cId="2768868972" sldId="282"/>
            <ac:spMk id="29" creationId="{A44EFBB3-CF0F-423D-B67B-EE87406CAAAA}"/>
          </ac:spMkLst>
        </pc:spChg>
        <pc:spChg chg="add del mod">
          <ac:chgData name="li bo" userId="86e360d6c7446f46" providerId="LiveId" clId="{427287EB-F6CF-4F4F-B1C7-CA18CC1CBB82}" dt="2022-01-11T14:06:17.572" v="2421"/>
          <ac:spMkLst>
            <pc:docMk/>
            <pc:sldMk cId="2768868972" sldId="282"/>
            <ac:spMk id="30" creationId="{B17A343D-0F78-4D9F-845D-9D43DD9866D6}"/>
          </ac:spMkLst>
        </pc:spChg>
        <pc:spChg chg="add del mod">
          <ac:chgData name="li bo" userId="86e360d6c7446f46" providerId="LiveId" clId="{427287EB-F6CF-4F4F-B1C7-CA18CC1CBB82}" dt="2022-01-11T14:06:17.572" v="2421"/>
          <ac:spMkLst>
            <pc:docMk/>
            <pc:sldMk cId="2768868972" sldId="282"/>
            <ac:spMk id="31" creationId="{55E22DFA-C3B1-4F64-ABEC-D80E666C3053}"/>
          </ac:spMkLst>
        </pc:spChg>
        <pc:spChg chg="add del mod">
          <ac:chgData name="li bo" userId="86e360d6c7446f46" providerId="LiveId" clId="{427287EB-F6CF-4F4F-B1C7-CA18CC1CBB82}" dt="2022-01-11T14:06:17.572" v="2421"/>
          <ac:spMkLst>
            <pc:docMk/>
            <pc:sldMk cId="2768868972" sldId="282"/>
            <ac:spMk id="32" creationId="{68288187-154D-49FB-9178-6BBFC144CCAF}"/>
          </ac:spMkLst>
        </pc:spChg>
        <pc:spChg chg="add del mod">
          <ac:chgData name="li bo" userId="86e360d6c7446f46" providerId="LiveId" clId="{427287EB-F6CF-4F4F-B1C7-CA18CC1CBB82}" dt="2022-01-11T14:06:17.572" v="2421"/>
          <ac:spMkLst>
            <pc:docMk/>
            <pc:sldMk cId="2768868972" sldId="282"/>
            <ac:spMk id="33" creationId="{9ED40F93-F42D-4EA6-92B0-D050D6845B83}"/>
          </ac:spMkLst>
        </pc:spChg>
        <pc:spChg chg="add del mod">
          <ac:chgData name="li bo" userId="86e360d6c7446f46" providerId="LiveId" clId="{427287EB-F6CF-4F4F-B1C7-CA18CC1CBB82}" dt="2022-01-11T14:06:17.572" v="2421"/>
          <ac:spMkLst>
            <pc:docMk/>
            <pc:sldMk cId="2768868972" sldId="282"/>
            <ac:spMk id="34" creationId="{F6181530-187B-4A3C-B112-5D354C6915EB}"/>
          </ac:spMkLst>
        </pc:spChg>
        <pc:spChg chg="add del mod">
          <ac:chgData name="li bo" userId="86e360d6c7446f46" providerId="LiveId" clId="{427287EB-F6CF-4F4F-B1C7-CA18CC1CBB82}" dt="2022-01-11T14:06:17.572" v="2421"/>
          <ac:spMkLst>
            <pc:docMk/>
            <pc:sldMk cId="2768868972" sldId="282"/>
            <ac:spMk id="35" creationId="{5A521556-3DEA-48F5-A01D-28D98FF3EF1B}"/>
          </ac:spMkLst>
        </pc:spChg>
        <pc:spChg chg="mod">
          <ac:chgData name="li bo" userId="86e360d6c7446f46" providerId="LiveId" clId="{427287EB-F6CF-4F4F-B1C7-CA18CC1CBB82}" dt="2022-01-11T14:06:11.781" v="2420"/>
          <ac:spMkLst>
            <pc:docMk/>
            <pc:sldMk cId="2768868972" sldId="282"/>
            <ac:spMk id="37" creationId="{79C89535-C0B1-4FB2-A26E-E8265E69485C}"/>
          </ac:spMkLst>
        </pc:spChg>
        <pc:spChg chg="mod">
          <ac:chgData name="li bo" userId="86e360d6c7446f46" providerId="LiveId" clId="{427287EB-F6CF-4F4F-B1C7-CA18CC1CBB82}" dt="2022-01-11T14:06:11.781" v="2420"/>
          <ac:spMkLst>
            <pc:docMk/>
            <pc:sldMk cId="2768868972" sldId="282"/>
            <ac:spMk id="38" creationId="{0D4D5570-A550-4AE6-9644-7C702432864B}"/>
          </ac:spMkLst>
        </pc:spChg>
        <pc:spChg chg="mod">
          <ac:chgData name="li bo" userId="86e360d6c7446f46" providerId="LiveId" clId="{427287EB-F6CF-4F4F-B1C7-CA18CC1CBB82}" dt="2022-01-11T14:06:11.781" v="2420"/>
          <ac:spMkLst>
            <pc:docMk/>
            <pc:sldMk cId="2768868972" sldId="282"/>
            <ac:spMk id="40" creationId="{A7C5D0AF-87B6-4A53-93FF-0F75AD774E48}"/>
          </ac:spMkLst>
        </pc:spChg>
        <pc:spChg chg="mod">
          <ac:chgData name="li bo" userId="86e360d6c7446f46" providerId="LiveId" clId="{427287EB-F6CF-4F4F-B1C7-CA18CC1CBB82}" dt="2022-01-11T14:06:11.781" v="2420"/>
          <ac:spMkLst>
            <pc:docMk/>
            <pc:sldMk cId="2768868972" sldId="282"/>
            <ac:spMk id="43" creationId="{6A1728BF-6880-44B8-A236-F84A1EA4E5B4}"/>
          </ac:spMkLst>
        </pc:spChg>
        <pc:spChg chg="add del mod">
          <ac:chgData name="li bo" userId="86e360d6c7446f46" providerId="LiveId" clId="{427287EB-F6CF-4F4F-B1C7-CA18CC1CBB82}" dt="2022-01-11T14:06:28.408" v="2425" actId="478"/>
          <ac:spMkLst>
            <pc:docMk/>
            <pc:sldMk cId="2768868972" sldId="282"/>
            <ac:spMk id="45" creationId="{C52D6FA5-3C8D-41A0-8638-17B83B5F8AE3}"/>
          </ac:spMkLst>
        </pc:spChg>
        <pc:spChg chg="add del mod">
          <ac:chgData name="li bo" userId="86e360d6c7446f46" providerId="LiveId" clId="{427287EB-F6CF-4F4F-B1C7-CA18CC1CBB82}" dt="2022-01-12T17:06:08.568" v="9187" actId="114"/>
          <ac:spMkLst>
            <pc:docMk/>
            <pc:sldMk cId="2768868972" sldId="282"/>
            <ac:spMk id="46" creationId="{5905B473-5410-4331-8C86-229FC62946CA}"/>
          </ac:spMkLst>
        </pc:spChg>
        <pc:spChg chg="add del mod">
          <ac:chgData name="li bo" userId="86e360d6c7446f46" providerId="LiveId" clId="{427287EB-F6CF-4F4F-B1C7-CA18CC1CBB82}" dt="2022-01-11T14:11:38.492" v="2469" actId="478"/>
          <ac:spMkLst>
            <pc:docMk/>
            <pc:sldMk cId="2768868972" sldId="282"/>
            <ac:spMk id="47" creationId="{CCEBD0D3-F5C5-404A-8D89-4659752406B7}"/>
          </ac:spMkLst>
        </pc:spChg>
        <pc:spChg chg="add del mod">
          <ac:chgData name="li bo" userId="86e360d6c7446f46" providerId="LiveId" clId="{427287EB-F6CF-4F4F-B1C7-CA18CC1CBB82}" dt="2022-01-11T14:11:38.492" v="2469" actId="478"/>
          <ac:spMkLst>
            <pc:docMk/>
            <pc:sldMk cId="2768868972" sldId="282"/>
            <ac:spMk id="48" creationId="{1505EAB7-F958-4905-BF3E-BCBE5642926B}"/>
          </ac:spMkLst>
        </pc:spChg>
        <pc:spChg chg="add del mod">
          <ac:chgData name="li bo" userId="86e360d6c7446f46" providerId="LiveId" clId="{427287EB-F6CF-4F4F-B1C7-CA18CC1CBB82}" dt="2022-01-11T14:11:38.492" v="2469" actId="478"/>
          <ac:spMkLst>
            <pc:docMk/>
            <pc:sldMk cId="2768868972" sldId="282"/>
            <ac:spMk id="49" creationId="{7189AE65-06A0-4FB3-B61E-C41F06E2F518}"/>
          </ac:spMkLst>
        </pc:spChg>
        <pc:spChg chg="add del mod">
          <ac:chgData name="li bo" userId="86e360d6c7446f46" providerId="LiveId" clId="{427287EB-F6CF-4F4F-B1C7-CA18CC1CBB82}" dt="2022-01-11T14:11:38.492" v="2469" actId="478"/>
          <ac:spMkLst>
            <pc:docMk/>
            <pc:sldMk cId="2768868972" sldId="282"/>
            <ac:spMk id="50" creationId="{5434662B-EB28-4D04-BC66-C0BD04A4E045}"/>
          </ac:spMkLst>
        </pc:spChg>
        <pc:spChg chg="add del mod">
          <ac:chgData name="li bo" userId="86e360d6c7446f46" providerId="LiveId" clId="{427287EB-F6CF-4F4F-B1C7-CA18CC1CBB82}" dt="2022-01-11T14:11:38.492" v="2469" actId="478"/>
          <ac:spMkLst>
            <pc:docMk/>
            <pc:sldMk cId="2768868972" sldId="282"/>
            <ac:spMk id="51" creationId="{8A53CD3F-36CD-447F-B6C1-5183CADDE3A1}"/>
          </ac:spMkLst>
        </pc:spChg>
        <pc:spChg chg="add del mod">
          <ac:chgData name="li bo" userId="86e360d6c7446f46" providerId="LiveId" clId="{427287EB-F6CF-4F4F-B1C7-CA18CC1CBB82}" dt="2022-01-11T14:11:44.352" v="2470" actId="478"/>
          <ac:spMkLst>
            <pc:docMk/>
            <pc:sldMk cId="2768868972" sldId="282"/>
            <ac:spMk id="52" creationId="{443ED8ED-D56F-429C-B929-E27128AD5D25}"/>
          </ac:spMkLst>
        </pc:spChg>
        <pc:spChg chg="add del mod">
          <ac:chgData name="li bo" userId="86e360d6c7446f46" providerId="LiveId" clId="{427287EB-F6CF-4F4F-B1C7-CA18CC1CBB82}" dt="2022-01-11T14:11:38.492" v="2469" actId="478"/>
          <ac:spMkLst>
            <pc:docMk/>
            <pc:sldMk cId="2768868972" sldId="282"/>
            <ac:spMk id="53" creationId="{B0309583-AAB2-470D-A682-3B0EB23698BC}"/>
          </ac:spMkLst>
        </pc:spChg>
        <pc:spChg chg="add del mod">
          <ac:chgData name="li bo" userId="86e360d6c7446f46" providerId="LiveId" clId="{427287EB-F6CF-4F4F-B1C7-CA18CC1CBB82}" dt="2022-01-11T14:11:38.492" v="2469" actId="478"/>
          <ac:spMkLst>
            <pc:docMk/>
            <pc:sldMk cId="2768868972" sldId="282"/>
            <ac:spMk id="54" creationId="{0E2FA33C-1015-467B-899E-17BDE0F4F70A}"/>
          </ac:spMkLst>
        </pc:spChg>
        <pc:spChg chg="mod">
          <ac:chgData name="li bo" userId="86e360d6c7446f46" providerId="LiveId" clId="{427287EB-F6CF-4F4F-B1C7-CA18CC1CBB82}" dt="2022-01-11T14:06:19.380" v="2422"/>
          <ac:spMkLst>
            <pc:docMk/>
            <pc:sldMk cId="2768868972" sldId="282"/>
            <ac:spMk id="56" creationId="{BDE6BA28-1BEC-4219-82C4-3D30E19888FE}"/>
          </ac:spMkLst>
        </pc:spChg>
        <pc:spChg chg="mod">
          <ac:chgData name="li bo" userId="86e360d6c7446f46" providerId="LiveId" clId="{427287EB-F6CF-4F4F-B1C7-CA18CC1CBB82}" dt="2022-01-11T14:06:19.380" v="2422"/>
          <ac:spMkLst>
            <pc:docMk/>
            <pc:sldMk cId="2768868972" sldId="282"/>
            <ac:spMk id="57" creationId="{EF1020B8-A7DE-40AE-ACF7-A8A7C6DA1CB6}"/>
          </ac:spMkLst>
        </pc:spChg>
        <pc:spChg chg="mod">
          <ac:chgData name="li bo" userId="86e360d6c7446f46" providerId="LiveId" clId="{427287EB-F6CF-4F4F-B1C7-CA18CC1CBB82}" dt="2022-01-11T14:06:19.380" v="2422"/>
          <ac:spMkLst>
            <pc:docMk/>
            <pc:sldMk cId="2768868972" sldId="282"/>
            <ac:spMk id="59" creationId="{CC6172E9-40BA-456E-B2F1-2696A4624959}"/>
          </ac:spMkLst>
        </pc:spChg>
        <pc:spChg chg="mod">
          <ac:chgData name="li bo" userId="86e360d6c7446f46" providerId="LiveId" clId="{427287EB-F6CF-4F4F-B1C7-CA18CC1CBB82}" dt="2022-01-11T14:06:19.380" v="2422"/>
          <ac:spMkLst>
            <pc:docMk/>
            <pc:sldMk cId="2768868972" sldId="282"/>
            <ac:spMk id="62" creationId="{DA968A50-61CA-463E-88BB-F445E681FF4F}"/>
          </ac:spMkLst>
        </pc:spChg>
        <pc:grpChg chg="add del mod">
          <ac:chgData name="li bo" userId="86e360d6c7446f46" providerId="LiveId" clId="{427287EB-F6CF-4F4F-B1C7-CA18CC1CBB82}" dt="2022-01-11T14:09:41.715" v="2453" actId="478"/>
          <ac:grpSpMkLst>
            <pc:docMk/>
            <pc:sldMk cId="2768868972" sldId="282"/>
            <ac:grpSpMk id="4" creationId="{C8FC358B-48DB-4F11-BE3A-7B9971F974F4}"/>
          </ac:grpSpMkLst>
        </pc:grpChg>
        <pc:grpChg chg="add del mod">
          <ac:chgData name="li bo" userId="86e360d6c7446f46" providerId="LiveId" clId="{427287EB-F6CF-4F4F-B1C7-CA18CC1CBB82}" dt="2022-01-11T13:35:12.578" v="2233" actId="478"/>
          <ac:grpSpMkLst>
            <pc:docMk/>
            <pc:sldMk cId="2768868972" sldId="282"/>
            <ac:grpSpMk id="10" creationId="{CD1BD79C-6DFD-4611-844C-3693CC57E2F2}"/>
          </ac:grpSpMkLst>
        </pc:grpChg>
        <pc:grpChg chg="mod">
          <ac:chgData name="li bo" userId="86e360d6c7446f46" providerId="LiveId" clId="{427287EB-F6CF-4F4F-B1C7-CA18CC1CBB82}" dt="2022-01-11T13:33:53.573" v="2224"/>
          <ac:grpSpMkLst>
            <pc:docMk/>
            <pc:sldMk cId="2768868972" sldId="282"/>
            <ac:grpSpMk id="11" creationId="{E0DDBA2B-A830-43FE-870E-2E9518C27BE4}"/>
          </ac:grpSpMkLst>
        </pc:grpChg>
        <pc:grpChg chg="add del mod">
          <ac:chgData name="li bo" userId="86e360d6c7446f46" providerId="LiveId" clId="{427287EB-F6CF-4F4F-B1C7-CA18CC1CBB82}" dt="2022-01-11T13:35:15.841" v="2234" actId="478"/>
          <ac:grpSpMkLst>
            <pc:docMk/>
            <pc:sldMk cId="2768868972" sldId="282"/>
            <ac:grpSpMk id="17" creationId="{CE61CC0D-5468-4E1E-84D6-8110A2701EC3}"/>
          </ac:grpSpMkLst>
        </pc:grpChg>
        <pc:grpChg chg="add del mod">
          <ac:chgData name="li bo" userId="86e360d6c7446f46" providerId="LiveId" clId="{427287EB-F6CF-4F4F-B1C7-CA18CC1CBB82}" dt="2022-01-11T14:06:17.572" v="2421"/>
          <ac:grpSpMkLst>
            <pc:docMk/>
            <pc:sldMk cId="2768868972" sldId="282"/>
            <ac:grpSpMk id="36" creationId="{3D6DDBFE-26C2-4639-B35B-E91305827BF6}"/>
          </ac:grpSpMkLst>
        </pc:grpChg>
        <pc:grpChg chg="add del mod">
          <ac:chgData name="li bo" userId="86e360d6c7446f46" providerId="LiveId" clId="{427287EB-F6CF-4F4F-B1C7-CA18CC1CBB82}" dt="2022-01-11T14:06:17.572" v="2421"/>
          <ac:grpSpMkLst>
            <pc:docMk/>
            <pc:sldMk cId="2768868972" sldId="282"/>
            <ac:grpSpMk id="39" creationId="{C0B71B99-AE68-4340-9330-126428DF2EC3}"/>
          </ac:grpSpMkLst>
        </pc:grpChg>
        <pc:grpChg chg="add del mod">
          <ac:chgData name="li bo" userId="86e360d6c7446f46" providerId="LiveId" clId="{427287EB-F6CF-4F4F-B1C7-CA18CC1CBB82}" dt="2022-01-11T14:06:17.572" v="2421"/>
          <ac:grpSpMkLst>
            <pc:docMk/>
            <pc:sldMk cId="2768868972" sldId="282"/>
            <ac:grpSpMk id="42" creationId="{445D0B67-7FC0-45DE-A43A-16A4E81CBFAE}"/>
          </ac:grpSpMkLst>
        </pc:grpChg>
        <pc:grpChg chg="add del mod">
          <ac:chgData name="li bo" userId="86e360d6c7446f46" providerId="LiveId" clId="{427287EB-F6CF-4F4F-B1C7-CA18CC1CBB82}" dt="2022-01-11T14:06:24.472" v="2424" actId="478"/>
          <ac:grpSpMkLst>
            <pc:docMk/>
            <pc:sldMk cId="2768868972" sldId="282"/>
            <ac:grpSpMk id="55" creationId="{D1A27D47-755E-44FA-A58E-B34A29494CCE}"/>
          </ac:grpSpMkLst>
        </pc:grpChg>
        <pc:grpChg chg="add del mod">
          <ac:chgData name="li bo" userId="86e360d6c7446f46" providerId="LiveId" clId="{427287EB-F6CF-4F4F-B1C7-CA18CC1CBB82}" dt="2022-01-11T14:06:24.472" v="2424" actId="478"/>
          <ac:grpSpMkLst>
            <pc:docMk/>
            <pc:sldMk cId="2768868972" sldId="282"/>
            <ac:grpSpMk id="58" creationId="{84FE10AA-E73F-4E80-A186-6FEA4585EC75}"/>
          </ac:grpSpMkLst>
        </pc:grpChg>
        <pc:grpChg chg="add del mod">
          <ac:chgData name="li bo" userId="86e360d6c7446f46" providerId="LiveId" clId="{427287EB-F6CF-4F4F-B1C7-CA18CC1CBB82}" dt="2022-01-11T14:06:24.472" v="2424" actId="478"/>
          <ac:grpSpMkLst>
            <pc:docMk/>
            <pc:sldMk cId="2768868972" sldId="282"/>
            <ac:grpSpMk id="61" creationId="{306FDA86-3488-4213-B65B-E96233FD3D60}"/>
          </ac:grpSpMkLst>
        </pc:grpChg>
        <pc:picChg chg="mod">
          <ac:chgData name="li bo" userId="86e360d6c7446f46" providerId="LiveId" clId="{427287EB-F6CF-4F4F-B1C7-CA18CC1CBB82}" dt="2022-01-11T13:33:53.573" v="2224"/>
          <ac:picMkLst>
            <pc:docMk/>
            <pc:sldMk cId="2768868972" sldId="282"/>
            <ac:picMk id="14" creationId="{266C4C21-44F0-44C3-8736-2BC80F81BF3E}"/>
          </ac:picMkLst>
        </pc:picChg>
        <pc:picChg chg="mod">
          <ac:chgData name="li bo" userId="86e360d6c7446f46" providerId="LiveId" clId="{427287EB-F6CF-4F4F-B1C7-CA18CC1CBB82}" dt="2022-01-11T14:06:11.781" v="2420"/>
          <ac:picMkLst>
            <pc:docMk/>
            <pc:sldMk cId="2768868972" sldId="282"/>
            <ac:picMk id="41" creationId="{21FE6991-F5D7-44D4-898C-44FA8920AF3D}"/>
          </ac:picMkLst>
        </pc:picChg>
        <pc:picChg chg="mod">
          <ac:chgData name="li bo" userId="86e360d6c7446f46" providerId="LiveId" clId="{427287EB-F6CF-4F4F-B1C7-CA18CC1CBB82}" dt="2022-01-11T14:06:11.781" v="2420"/>
          <ac:picMkLst>
            <pc:docMk/>
            <pc:sldMk cId="2768868972" sldId="282"/>
            <ac:picMk id="44" creationId="{F8EBFF80-12A3-4AC9-8591-CCBFEAC12F68}"/>
          </ac:picMkLst>
        </pc:picChg>
        <pc:picChg chg="mod">
          <ac:chgData name="li bo" userId="86e360d6c7446f46" providerId="LiveId" clId="{427287EB-F6CF-4F4F-B1C7-CA18CC1CBB82}" dt="2022-01-11T14:06:19.380" v="2422"/>
          <ac:picMkLst>
            <pc:docMk/>
            <pc:sldMk cId="2768868972" sldId="282"/>
            <ac:picMk id="60" creationId="{90936658-FDD3-4D6B-8AB6-938F622E7A77}"/>
          </ac:picMkLst>
        </pc:picChg>
        <pc:picChg chg="mod">
          <ac:chgData name="li bo" userId="86e360d6c7446f46" providerId="LiveId" clId="{427287EB-F6CF-4F4F-B1C7-CA18CC1CBB82}" dt="2022-01-11T14:06:19.380" v="2422"/>
          <ac:picMkLst>
            <pc:docMk/>
            <pc:sldMk cId="2768868972" sldId="282"/>
            <ac:picMk id="63" creationId="{39137E67-3F2C-43A5-8D8A-175C43E4ABA2}"/>
          </ac:picMkLst>
        </pc:picChg>
        <pc:picChg chg="add mod">
          <ac:chgData name="li bo" userId="86e360d6c7446f46" providerId="LiveId" clId="{427287EB-F6CF-4F4F-B1C7-CA18CC1CBB82}" dt="2022-01-11T14:39:10.396" v="2565" actId="14100"/>
          <ac:picMkLst>
            <pc:docMk/>
            <pc:sldMk cId="2768868972" sldId="282"/>
            <ac:picMk id="65" creationId="{39DACA0B-DD82-4DD5-97F0-99E8B32A3563}"/>
          </ac:picMkLst>
        </pc:picChg>
        <pc:cxnChg chg="mod">
          <ac:chgData name="li bo" userId="86e360d6c7446f46" providerId="LiveId" clId="{427287EB-F6CF-4F4F-B1C7-CA18CC1CBB82}" dt="2022-01-11T13:33:53.573" v="2224"/>
          <ac:cxnSpMkLst>
            <pc:docMk/>
            <pc:sldMk cId="2768868972" sldId="282"/>
            <ac:cxnSpMk id="18" creationId="{5DBD7B8D-5107-40E7-9408-F7F6D74A7CF9}"/>
          </ac:cxnSpMkLst>
        </pc:cxnChg>
        <pc:cxnChg chg="mod">
          <ac:chgData name="li bo" userId="86e360d6c7446f46" providerId="LiveId" clId="{427287EB-F6CF-4F4F-B1C7-CA18CC1CBB82}" dt="2022-01-11T13:33:53.573" v="2224"/>
          <ac:cxnSpMkLst>
            <pc:docMk/>
            <pc:sldMk cId="2768868972" sldId="282"/>
            <ac:cxnSpMk id="19" creationId="{0A2AAB08-518E-4251-97FF-1959B651072C}"/>
          </ac:cxnSpMkLst>
        </pc:cxnChg>
        <pc:cxnChg chg="add del mod">
          <ac:chgData name="li bo" userId="86e360d6c7446f46" providerId="LiveId" clId="{427287EB-F6CF-4F4F-B1C7-CA18CC1CBB82}" dt="2022-01-11T13:35:15.841" v="2234" actId="478"/>
          <ac:cxnSpMkLst>
            <pc:docMk/>
            <pc:sldMk cId="2768868972" sldId="282"/>
            <ac:cxnSpMk id="21" creationId="{5830F6BE-3BBC-41A3-A6E0-57F65F23DFE7}"/>
          </ac:cxnSpMkLst>
        </pc:cxnChg>
      </pc:sldChg>
      <pc:sldChg chg="addSp delSp modSp add mod modNotesTx">
        <pc:chgData name="li bo" userId="86e360d6c7446f46" providerId="LiveId" clId="{427287EB-F6CF-4F4F-B1C7-CA18CC1CBB82}" dt="2022-01-12T03:01:23.692" v="3177"/>
        <pc:sldMkLst>
          <pc:docMk/>
          <pc:sldMk cId="94791495" sldId="283"/>
        </pc:sldMkLst>
        <pc:spChg chg="del mod">
          <ac:chgData name="li bo" userId="86e360d6c7446f46" providerId="LiveId" clId="{427287EB-F6CF-4F4F-B1C7-CA18CC1CBB82}" dt="2022-01-12T02:45:08.233" v="2900" actId="478"/>
          <ac:spMkLst>
            <pc:docMk/>
            <pc:sldMk cId="94791495" sldId="283"/>
            <ac:spMk id="28" creationId="{4C6F2101-7F93-4D9D-BCC6-03B5D16E7383}"/>
          </ac:spMkLst>
        </pc:spChg>
        <pc:spChg chg="del mod">
          <ac:chgData name="li bo" userId="86e360d6c7446f46" providerId="LiveId" clId="{427287EB-F6CF-4F4F-B1C7-CA18CC1CBB82}" dt="2022-01-12T02:45:06.350" v="2899" actId="478"/>
          <ac:spMkLst>
            <pc:docMk/>
            <pc:sldMk cId="94791495" sldId="283"/>
            <ac:spMk id="29" creationId="{80A6D627-36CD-4A3F-B226-83A329739760}"/>
          </ac:spMkLst>
        </pc:spChg>
        <pc:spChg chg="mod">
          <ac:chgData name="li bo" userId="86e360d6c7446f46" providerId="LiveId" clId="{427287EB-F6CF-4F4F-B1C7-CA18CC1CBB82}" dt="2022-01-12T02:04:25.316" v="2608" actId="164"/>
          <ac:spMkLst>
            <pc:docMk/>
            <pc:sldMk cId="94791495" sldId="283"/>
            <ac:spMk id="30" creationId="{9CED2279-99A2-4DD5-B30F-53C1EEADE6BA}"/>
          </ac:spMkLst>
        </pc:spChg>
        <pc:spChg chg="mod">
          <ac:chgData name="li bo" userId="86e360d6c7446f46" providerId="LiveId" clId="{427287EB-F6CF-4F4F-B1C7-CA18CC1CBB82}" dt="2022-01-12T02:04:25.316" v="2608" actId="164"/>
          <ac:spMkLst>
            <pc:docMk/>
            <pc:sldMk cId="94791495" sldId="283"/>
            <ac:spMk id="31" creationId="{97927E4A-B021-42F4-AFDE-7C9CF40D6ADE}"/>
          </ac:spMkLst>
        </pc:spChg>
        <pc:spChg chg="mod">
          <ac:chgData name="li bo" userId="86e360d6c7446f46" providerId="LiveId" clId="{427287EB-F6CF-4F4F-B1C7-CA18CC1CBB82}" dt="2022-01-12T02:04:25.316" v="2608" actId="164"/>
          <ac:spMkLst>
            <pc:docMk/>
            <pc:sldMk cId="94791495" sldId="283"/>
            <ac:spMk id="32" creationId="{E5FD6EB9-D108-4DEC-B4D8-6087EC0397D8}"/>
          </ac:spMkLst>
        </pc:spChg>
        <pc:spChg chg="mod">
          <ac:chgData name="li bo" userId="86e360d6c7446f46" providerId="LiveId" clId="{427287EB-F6CF-4F4F-B1C7-CA18CC1CBB82}" dt="2022-01-12T02:04:25.316" v="2608" actId="164"/>
          <ac:spMkLst>
            <pc:docMk/>
            <pc:sldMk cId="94791495" sldId="283"/>
            <ac:spMk id="33" creationId="{83DD4F70-C4CA-4E62-9075-A046F1E67F91}"/>
          </ac:spMkLst>
        </pc:spChg>
        <pc:spChg chg="mod">
          <ac:chgData name="li bo" userId="86e360d6c7446f46" providerId="LiveId" clId="{427287EB-F6CF-4F4F-B1C7-CA18CC1CBB82}" dt="2022-01-12T02:04:25.316" v="2608" actId="164"/>
          <ac:spMkLst>
            <pc:docMk/>
            <pc:sldMk cId="94791495" sldId="283"/>
            <ac:spMk id="40" creationId="{31E0818A-618E-42E5-AEC5-270B4B9C0DB4}"/>
          </ac:spMkLst>
        </pc:spChg>
        <pc:spChg chg="mod">
          <ac:chgData name="li bo" userId="86e360d6c7446f46" providerId="LiveId" clId="{427287EB-F6CF-4F4F-B1C7-CA18CC1CBB82}" dt="2022-01-12T02:04:25.316" v="2608" actId="164"/>
          <ac:spMkLst>
            <pc:docMk/>
            <pc:sldMk cId="94791495" sldId="283"/>
            <ac:spMk id="41" creationId="{2E5F98EE-F058-485A-93B7-0B1917F3C439}"/>
          </ac:spMkLst>
        </pc:spChg>
        <pc:spChg chg="add mod ord">
          <ac:chgData name="li bo" userId="86e360d6c7446f46" providerId="LiveId" clId="{427287EB-F6CF-4F4F-B1C7-CA18CC1CBB82}" dt="2022-01-12T02:58:42.124" v="3122" actId="1076"/>
          <ac:spMkLst>
            <pc:docMk/>
            <pc:sldMk cId="94791495" sldId="283"/>
            <ac:spMk id="42" creationId="{19E14175-5E5C-4D48-8ECE-E075BF09C2C1}"/>
          </ac:spMkLst>
        </pc:spChg>
        <pc:spChg chg="mod">
          <ac:chgData name="li bo" userId="86e360d6c7446f46" providerId="LiveId" clId="{427287EB-F6CF-4F4F-B1C7-CA18CC1CBB82}" dt="2022-01-12T02:07:26.893" v="2635" actId="207"/>
          <ac:spMkLst>
            <pc:docMk/>
            <pc:sldMk cId="94791495" sldId="283"/>
            <ac:spMk id="46" creationId="{F5121ECF-298D-4B53-BFBD-438D01C2B6FA}"/>
          </ac:spMkLst>
        </pc:spChg>
        <pc:spChg chg="del mod">
          <ac:chgData name="li bo" userId="86e360d6c7446f46" providerId="LiveId" clId="{427287EB-F6CF-4F4F-B1C7-CA18CC1CBB82}" dt="2022-01-12T02:45:09.897" v="2901" actId="478"/>
          <ac:spMkLst>
            <pc:docMk/>
            <pc:sldMk cId="94791495" sldId="283"/>
            <ac:spMk id="48" creationId="{6D29DFA7-B66A-4381-BAC4-88A0E8D5E4E1}"/>
          </ac:spMkLst>
        </pc:spChg>
        <pc:spChg chg="mod">
          <ac:chgData name="li bo" userId="86e360d6c7446f46" providerId="LiveId" clId="{427287EB-F6CF-4F4F-B1C7-CA18CC1CBB82}" dt="2022-01-12T02:45:27.386" v="2903"/>
          <ac:spMkLst>
            <pc:docMk/>
            <pc:sldMk cId="94791495" sldId="283"/>
            <ac:spMk id="49" creationId="{5E63347A-98DA-4379-9063-01559356D5FA}"/>
          </ac:spMkLst>
        </pc:spChg>
        <pc:spChg chg="mod">
          <ac:chgData name="li bo" userId="86e360d6c7446f46" providerId="LiveId" clId="{427287EB-F6CF-4F4F-B1C7-CA18CC1CBB82}" dt="2022-01-12T02:45:27.386" v="2903"/>
          <ac:spMkLst>
            <pc:docMk/>
            <pc:sldMk cId="94791495" sldId="283"/>
            <ac:spMk id="52" creationId="{3A2327AE-EB38-499C-8E99-9311B23C774E}"/>
          </ac:spMkLst>
        </pc:spChg>
        <pc:spChg chg="mod">
          <ac:chgData name="li bo" userId="86e360d6c7446f46" providerId="LiveId" clId="{427287EB-F6CF-4F4F-B1C7-CA18CC1CBB82}" dt="2022-01-12T02:45:27.386" v="2903"/>
          <ac:spMkLst>
            <pc:docMk/>
            <pc:sldMk cId="94791495" sldId="283"/>
            <ac:spMk id="53" creationId="{8FC80A20-1D54-4C3D-B0F0-293D3ACEBBEF}"/>
          </ac:spMkLst>
        </pc:spChg>
        <pc:spChg chg="mod">
          <ac:chgData name="li bo" userId="86e360d6c7446f46" providerId="LiveId" clId="{427287EB-F6CF-4F4F-B1C7-CA18CC1CBB82}" dt="2022-01-12T02:04:25.316" v="2608" actId="164"/>
          <ac:spMkLst>
            <pc:docMk/>
            <pc:sldMk cId="94791495" sldId="283"/>
            <ac:spMk id="54" creationId="{1B257E5D-041D-4352-AEAF-B0F1C70F18A9}"/>
          </ac:spMkLst>
        </pc:spChg>
        <pc:spChg chg="mod">
          <ac:chgData name="li bo" userId="86e360d6c7446f46" providerId="LiveId" clId="{427287EB-F6CF-4F4F-B1C7-CA18CC1CBB82}" dt="2022-01-12T02:45:27.386" v="2903"/>
          <ac:spMkLst>
            <pc:docMk/>
            <pc:sldMk cId="94791495" sldId="283"/>
            <ac:spMk id="55" creationId="{329D1700-3511-44F9-A3A7-9A00A8D0F0EC}"/>
          </ac:spMkLst>
        </pc:spChg>
        <pc:spChg chg="mod">
          <ac:chgData name="li bo" userId="86e360d6c7446f46" providerId="LiveId" clId="{427287EB-F6CF-4F4F-B1C7-CA18CC1CBB82}" dt="2022-01-12T02:04:25.316" v="2608" actId="164"/>
          <ac:spMkLst>
            <pc:docMk/>
            <pc:sldMk cId="94791495" sldId="283"/>
            <ac:spMk id="56" creationId="{56A94BD5-95EE-406B-B3EB-BF898125CB8D}"/>
          </ac:spMkLst>
        </pc:spChg>
        <pc:spChg chg="mod">
          <ac:chgData name="li bo" userId="86e360d6c7446f46" providerId="LiveId" clId="{427287EB-F6CF-4F4F-B1C7-CA18CC1CBB82}" dt="2022-01-12T02:45:27.386" v="2903"/>
          <ac:spMkLst>
            <pc:docMk/>
            <pc:sldMk cId="94791495" sldId="283"/>
            <ac:spMk id="57" creationId="{9187C121-5192-4722-B5DB-864C506B9A4D}"/>
          </ac:spMkLst>
        </pc:spChg>
        <pc:spChg chg="mod">
          <ac:chgData name="li bo" userId="86e360d6c7446f46" providerId="LiveId" clId="{427287EB-F6CF-4F4F-B1C7-CA18CC1CBB82}" dt="2022-01-12T02:50:05.260" v="2950" actId="207"/>
          <ac:spMkLst>
            <pc:docMk/>
            <pc:sldMk cId="94791495" sldId="283"/>
            <ac:spMk id="58" creationId="{F5DB9EE8-0E5F-4F5A-844E-EEDC24A93304}"/>
          </ac:spMkLst>
        </pc:spChg>
        <pc:spChg chg="mod">
          <ac:chgData name="li bo" userId="86e360d6c7446f46" providerId="LiveId" clId="{427287EB-F6CF-4F4F-B1C7-CA18CC1CBB82}" dt="2022-01-12T02:45:27.386" v="2903"/>
          <ac:spMkLst>
            <pc:docMk/>
            <pc:sldMk cId="94791495" sldId="283"/>
            <ac:spMk id="59" creationId="{B2EF9EDD-CDFD-4527-B75D-C9FDE4ECCE9A}"/>
          </ac:spMkLst>
        </pc:spChg>
        <pc:spChg chg="del mod">
          <ac:chgData name="li bo" userId="86e360d6c7446f46" providerId="LiveId" clId="{427287EB-F6CF-4F4F-B1C7-CA18CC1CBB82}" dt="2022-01-12T02:04:09.887" v="2605" actId="478"/>
          <ac:spMkLst>
            <pc:docMk/>
            <pc:sldMk cId="94791495" sldId="283"/>
            <ac:spMk id="60" creationId="{21C95BDC-2E38-4DD9-8952-2EE08D70F13A}"/>
          </ac:spMkLst>
        </pc:spChg>
        <pc:spChg chg="mod">
          <ac:chgData name="li bo" userId="86e360d6c7446f46" providerId="LiveId" clId="{427287EB-F6CF-4F4F-B1C7-CA18CC1CBB82}" dt="2022-01-12T02:45:27.386" v="2903"/>
          <ac:spMkLst>
            <pc:docMk/>
            <pc:sldMk cId="94791495" sldId="283"/>
            <ac:spMk id="60" creationId="{E805B885-AF90-44A1-9E31-3ACC41EECBD7}"/>
          </ac:spMkLst>
        </pc:spChg>
        <pc:spChg chg="mod">
          <ac:chgData name="li bo" userId="86e360d6c7446f46" providerId="LiveId" clId="{427287EB-F6CF-4F4F-B1C7-CA18CC1CBB82}" dt="2022-01-12T02:04:25.316" v="2608" actId="164"/>
          <ac:spMkLst>
            <pc:docMk/>
            <pc:sldMk cId="94791495" sldId="283"/>
            <ac:spMk id="61" creationId="{EEF0F4B8-CA41-46F3-AE27-4DE3090C9555}"/>
          </ac:spMkLst>
        </pc:spChg>
        <pc:spChg chg="mod">
          <ac:chgData name="li bo" userId="86e360d6c7446f46" providerId="LiveId" clId="{427287EB-F6CF-4F4F-B1C7-CA18CC1CBB82}" dt="2022-01-12T02:45:27.386" v="2903"/>
          <ac:spMkLst>
            <pc:docMk/>
            <pc:sldMk cId="94791495" sldId="283"/>
            <ac:spMk id="62" creationId="{2214A778-20F4-4054-9E00-DD04F765DF40}"/>
          </ac:spMkLst>
        </pc:spChg>
        <pc:spChg chg="del mod">
          <ac:chgData name="li bo" userId="86e360d6c7446f46" providerId="LiveId" clId="{427287EB-F6CF-4F4F-B1C7-CA18CC1CBB82}" dt="2022-01-12T02:04:12.472" v="2606" actId="478"/>
          <ac:spMkLst>
            <pc:docMk/>
            <pc:sldMk cId="94791495" sldId="283"/>
            <ac:spMk id="62" creationId="{D29C1CF6-5C7D-4F5C-8B09-D6119F138954}"/>
          </ac:spMkLst>
        </pc:spChg>
        <pc:spChg chg="add mod">
          <ac:chgData name="li bo" userId="86e360d6c7446f46" providerId="LiveId" clId="{427287EB-F6CF-4F4F-B1C7-CA18CC1CBB82}" dt="2022-01-12T02:59:00.293" v="3127" actId="1076"/>
          <ac:spMkLst>
            <pc:docMk/>
            <pc:sldMk cId="94791495" sldId="283"/>
            <ac:spMk id="63" creationId="{AC392F20-4923-41EC-B21B-7C7DEE8EAB4C}"/>
          </ac:spMkLst>
        </pc:spChg>
        <pc:spChg chg="add mod">
          <ac:chgData name="li bo" userId="86e360d6c7446f46" providerId="LiveId" clId="{427287EB-F6CF-4F4F-B1C7-CA18CC1CBB82}" dt="2022-01-12T02:57:57.907" v="3113" actId="1076"/>
          <ac:spMkLst>
            <pc:docMk/>
            <pc:sldMk cId="94791495" sldId="283"/>
            <ac:spMk id="64" creationId="{D78A8A33-5C98-4D26-8533-5929505D42F2}"/>
          </ac:spMkLst>
        </pc:spChg>
        <pc:spChg chg="add mod">
          <ac:chgData name="li bo" userId="86e360d6c7446f46" providerId="LiveId" clId="{427287EB-F6CF-4F4F-B1C7-CA18CC1CBB82}" dt="2022-01-12T02:58:48.804" v="3123" actId="404"/>
          <ac:spMkLst>
            <pc:docMk/>
            <pc:sldMk cId="94791495" sldId="283"/>
            <ac:spMk id="65" creationId="{83D2EC48-19E9-413F-AAA5-BC90195DA85C}"/>
          </ac:spMkLst>
        </pc:spChg>
        <pc:spChg chg="mod">
          <ac:chgData name="li bo" userId="86e360d6c7446f46" providerId="LiveId" clId="{427287EB-F6CF-4F4F-B1C7-CA18CC1CBB82}" dt="2022-01-12T02:04:25.316" v="2608" actId="164"/>
          <ac:spMkLst>
            <pc:docMk/>
            <pc:sldMk cId="94791495" sldId="283"/>
            <ac:spMk id="66" creationId="{BC9619A4-213F-4104-B784-2D3C53AA7C78}"/>
          </ac:spMkLst>
        </pc:spChg>
        <pc:spChg chg="add mod">
          <ac:chgData name="li bo" userId="86e360d6c7446f46" providerId="LiveId" clId="{427287EB-F6CF-4F4F-B1C7-CA18CC1CBB82}" dt="2022-01-12T02:58:56.988" v="3126" actId="1076"/>
          <ac:spMkLst>
            <pc:docMk/>
            <pc:sldMk cId="94791495" sldId="283"/>
            <ac:spMk id="67" creationId="{8630079E-5E24-438D-A88F-B9A30D908C7C}"/>
          </ac:spMkLst>
        </pc:spChg>
        <pc:spChg chg="mod">
          <ac:chgData name="li bo" userId="86e360d6c7446f46" providerId="LiveId" clId="{427287EB-F6CF-4F4F-B1C7-CA18CC1CBB82}" dt="2022-01-12T02:04:25.316" v="2608" actId="164"/>
          <ac:spMkLst>
            <pc:docMk/>
            <pc:sldMk cId="94791495" sldId="283"/>
            <ac:spMk id="68" creationId="{0F2C80D8-AE17-455B-B923-C5F8AD6C06D3}"/>
          </ac:spMkLst>
        </pc:spChg>
        <pc:spChg chg="mod">
          <ac:chgData name="li bo" userId="86e360d6c7446f46" providerId="LiveId" clId="{427287EB-F6CF-4F4F-B1C7-CA18CC1CBB82}" dt="2022-01-12T02:45:27.386" v="2903"/>
          <ac:spMkLst>
            <pc:docMk/>
            <pc:sldMk cId="94791495" sldId="283"/>
            <ac:spMk id="69" creationId="{9D24FD8D-4ACB-4E74-AB90-FB62C85BB7DF}"/>
          </ac:spMkLst>
        </pc:spChg>
        <pc:spChg chg="add del mod">
          <ac:chgData name="li bo" userId="86e360d6c7446f46" providerId="LiveId" clId="{427287EB-F6CF-4F4F-B1C7-CA18CC1CBB82}" dt="2022-01-12T02:05:50.603" v="2621" actId="478"/>
          <ac:spMkLst>
            <pc:docMk/>
            <pc:sldMk cId="94791495" sldId="283"/>
            <ac:spMk id="71" creationId="{79EB8811-5357-42FB-9B71-63F42642C61B}"/>
          </ac:spMkLst>
        </pc:spChg>
        <pc:spChg chg="mod">
          <ac:chgData name="li bo" userId="86e360d6c7446f46" providerId="LiveId" clId="{427287EB-F6CF-4F4F-B1C7-CA18CC1CBB82}" dt="2022-01-12T02:45:27.386" v="2903"/>
          <ac:spMkLst>
            <pc:docMk/>
            <pc:sldMk cId="94791495" sldId="283"/>
            <ac:spMk id="71" creationId="{E71C1CDF-25C3-4DFD-A166-9C689C16FB26}"/>
          </ac:spMkLst>
        </pc:spChg>
        <pc:spChg chg="mod">
          <ac:chgData name="li bo" userId="86e360d6c7446f46" providerId="LiveId" clId="{427287EB-F6CF-4F4F-B1C7-CA18CC1CBB82}" dt="2022-01-12T02:45:27.386" v="2903"/>
          <ac:spMkLst>
            <pc:docMk/>
            <pc:sldMk cId="94791495" sldId="283"/>
            <ac:spMk id="72" creationId="{0922F7A2-0D1D-480C-AF97-7AD2E8F97B49}"/>
          </ac:spMkLst>
        </pc:spChg>
        <pc:spChg chg="mod">
          <ac:chgData name="li bo" userId="86e360d6c7446f46" providerId="LiveId" clId="{427287EB-F6CF-4F4F-B1C7-CA18CC1CBB82}" dt="2022-01-12T02:05:16.633" v="2612"/>
          <ac:spMkLst>
            <pc:docMk/>
            <pc:sldMk cId="94791495" sldId="283"/>
            <ac:spMk id="73" creationId="{07027291-56CB-441D-83DA-5B258D973600}"/>
          </ac:spMkLst>
        </pc:spChg>
        <pc:spChg chg="add mod">
          <ac:chgData name="li bo" userId="86e360d6c7446f46" providerId="LiveId" clId="{427287EB-F6CF-4F4F-B1C7-CA18CC1CBB82}" dt="2022-01-12T02:51:00.726" v="2961" actId="1076"/>
          <ac:spMkLst>
            <pc:docMk/>
            <pc:sldMk cId="94791495" sldId="283"/>
            <ac:spMk id="73" creationId="{CF39583A-04D0-46E3-AC52-E5A97E4CA91B}"/>
          </ac:spMkLst>
        </pc:spChg>
        <pc:spChg chg="del mod">
          <ac:chgData name="li bo" userId="86e360d6c7446f46" providerId="LiveId" clId="{427287EB-F6CF-4F4F-B1C7-CA18CC1CBB82}" dt="2022-01-12T02:05:22.251" v="2614" actId="21"/>
          <ac:spMkLst>
            <pc:docMk/>
            <pc:sldMk cId="94791495" sldId="283"/>
            <ac:spMk id="74" creationId="{26489AC0-E028-456F-9FE1-449F19416533}"/>
          </ac:spMkLst>
        </pc:spChg>
        <pc:spChg chg="add mod">
          <ac:chgData name="li bo" userId="86e360d6c7446f46" providerId="LiveId" clId="{427287EB-F6CF-4F4F-B1C7-CA18CC1CBB82}" dt="2022-01-12T02:51:00.726" v="2961" actId="1076"/>
          <ac:spMkLst>
            <pc:docMk/>
            <pc:sldMk cId="94791495" sldId="283"/>
            <ac:spMk id="74" creationId="{90A97BB1-03BD-4BC9-8138-A796785EC323}"/>
          </ac:spMkLst>
        </pc:spChg>
        <pc:spChg chg="add mod">
          <ac:chgData name="li bo" userId="86e360d6c7446f46" providerId="LiveId" clId="{427287EB-F6CF-4F4F-B1C7-CA18CC1CBB82}" dt="2022-01-12T02:51:00.726" v="2961" actId="1076"/>
          <ac:spMkLst>
            <pc:docMk/>
            <pc:sldMk cId="94791495" sldId="283"/>
            <ac:spMk id="75" creationId="{394F7D50-022A-4FCF-8097-4EC0746EDF8A}"/>
          </ac:spMkLst>
        </pc:spChg>
        <pc:spChg chg="mod">
          <ac:chgData name="li bo" userId="86e360d6c7446f46" providerId="LiveId" clId="{427287EB-F6CF-4F4F-B1C7-CA18CC1CBB82}" dt="2022-01-12T02:05:16.633" v="2612"/>
          <ac:spMkLst>
            <pc:docMk/>
            <pc:sldMk cId="94791495" sldId="283"/>
            <ac:spMk id="75" creationId="{8C655782-8E8F-44DF-896D-681234F55CCE}"/>
          </ac:spMkLst>
        </pc:spChg>
        <pc:spChg chg="add mod">
          <ac:chgData name="li bo" userId="86e360d6c7446f46" providerId="LiveId" clId="{427287EB-F6CF-4F4F-B1C7-CA18CC1CBB82}" dt="2022-01-12T02:57:57.907" v="3113" actId="1076"/>
          <ac:spMkLst>
            <pc:docMk/>
            <pc:sldMk cId="94791495" sldId="283"/>
            <ac:spMk id="76" creationId="{33CECEE0-F7AA-4E71-A2E0-DE428C46D3E7}"/>
          </ac:spMkLst>
        </pc:spChg>
        <pc:spChg chg="add mod ord">
          <ac:chgData name="li bo" userId="86e360d6c7446f46" providerId="LiveId" clId="{427287EB-F6CF-4F4F-B1C7-CA18CC1CBB82}" dt="2022-01-12T02:58:23.789" v="3118" actId="1076"/>
          <ac:spMkLst>
            <pc:docMk/>
            <pc:sldMk cId="94791495" sldId="283"/>
            <ac:spMk id="77" creationId="{C37E774E-B3C8-4B0E-AA92-F8D4A21F9258}"/>
          </ac:spMkLst>
        </pc:spChg>
        <pc:spChg chg="add del mod">
          <ac:chgData name="li bo" userId="86e360d6c7446f46" providerId="LiveId" clId="{427287EB-F6CF-4F4F-B1C7-CA18CC1CBB82}" dt="2022-01-12T02:13:05.280" v="2694" actId="478"/>
          <ac:spMkLst>
            <pc:docMk/>
            <pc:sldMk cId="94791495" sldId="283"/>
            <ac:spMk id="78" creationId="{0943A4BE-5528-4C94-BA4D-C011144456A4}"/>
          </ac:spMkLst>
        </pc:spChg>
        <pc:spChg chg="add mod">
          <ac:chgData name="li bo" userId="86e360d6c7446f46" providerId="LiveId" clId="{427287EB-F6CF-4F4F-B1C7-CA18CC1CBB82}" dt="2022-01-12T02:51:00.726" v="2961" actId="1076"/>
          <ac:spMkLst>
            <pc:docMk/>
            <pc:sldMk cId="94791495" sldId="283"/>
            <ac:spMk id="79" creationId="{CE24F2B2-32B4-4F46-848C-8D404ED10AF9}"/>
          </ac:spMkLst>
        </pc:spChg>
        <pc:spChg chg="add mod">
          <ac:chgData name="li bo" userId="86e360d6c7446f46" providerId="LiveId" clId="{427287EB-F6CF-4F4F-B1C7-CA18CC1CBB82}" dt="2022-01-12T02:51:00.726" v="2961" actId="1076"/>
          <ac:spMkLst>
            <pc:docMk/>
            <pc:sldMk cId="94791495" sldId="283"/>
            <ac:spMk id="80" creationId="{DF962E83-292F-409A-AEF0-FDEC0B2268CE}"/>
          </ac:spMkLst>
        </pc:spChg>
        <pc:spChg chg="add mod">
          <ac:chgData name="li bo" userId="86e360d6c7446f46" providerId="LiveId" clId="{427287EB-F6CF-4F4F-B1C7-CA18CC1CBB82}" dt="2022-01-12T02:55:41.571" v="2997" actId="1076"/>
          <ac:spMkLst>
            <pc:docMk/>
            <pc:sldMk cId="94791495" sldId="283"/>
            <ac:spMk id="81" creationId="{05F79CFC-D6BE-4308-9964-071E3AF785C6}"/>
          </ac:spMkLst>
        </pc:spChg>
        <pc:spChg chg="add mod">
          <ac:chgData name="li bo" userId="86e360d6c7446f46" providerId="LiveId" clId="{427287EB-F6CF-4F4F-B1C7-CA18CC1CBB82}" dt="2022-01-12T03:00:45.842" v="3174"/>
          <ac:spMkLst>
            <pc:docMk/>
            <pc:sldMk cId="94791495" sldId="283"/>
            <ac:spMk id="82" creationId="{39BE142D-3C42-4437-98B9-B44CEE0179B9}"/>
          </ac:spMkLst>
        </pc:spChg>
        <pc:spChg chg="add del">
          <ac:chgData name="li bo" userId="86e360d6c7446f46" providerId="LiveId" clId="{427287EB-F6CF-4F4F-B1C7-CA18CC1CBB82}" dt="2022-01-12T03:01:22.830" v="3176" actId="22"/>
          <ac:spMkLst>
            <pc:docMk/>
            <pc:sldMk cId="94791495" sldId="283"/>
            <ac:spMk id="83" creationId="{D35B418A-15CD-43EF-9AA9-7B6CC763BF29}"/>
          </ac:spMkLst>
        </pc:spChg>
        <pc:grpChg chg="add del mod">
          <ac:chgData name="li bo" userId="86e360d6c7446f46" providerId="LiveId" clId="{427287EB-F6CF-4F4F-B1C7-CA18CC1CBB82}" dt="2022-01-12T02:45:26.382" v="2902" actId="478"/>
          <ac:grpSpMkLst>
            <pc:docMk/>
            <pc:sldMk cId="94791495" sldId="283"/>
            <ac:grpSpMk id="2" creationId="{EDFF8F7B-019E-46D4-9104-F50E6BC461AB}"/>
          </ac:grpSpMkLst>
        </pc:grpChg>
        <pc:grpChg chg="mod">
          <ac:chgData name="li bo" userId="86e360d6c7446f46" providerId="LiveId" clId="{427287EB-F6CF-4F4F-B1C7-CA18CC1CBB82}" dt="2022-01-12T02:04:25.316" v="2608" actId="164"/>
          <ac:grpSpMkLst>
            <pc:docMk/>
            <pc:sldMk cId="94791495" sldId="283"/>
            <ac:grpSpMk id="24" creationId="{84F1D823-4E4A-41F8-914E-693B94CDFD28}"/>
          </ac:grpSpMkLst>
        </pc:grpChg>
        <pc:grpChg chg="mod">
          <ac:chgData name="li bo" userId="86e360d6c7446f46" providerId="LiveId" clId="{427287EB-F6CF-4F4F-B1C7-CA18CC1CBB82}" dt="2022-01-12T02:04:25.316" v="2608" actId="164"/>
          <ac:grpSpMkLst>
            <pc:docMk/>
            <pc:sldMk cId="94791495" sldId="283"/>
            <ac:grpSpMk id="34" creationId="{30D30B98-C19E-4AFD-94BB-C9F291DC477A}"/>
          </ac:grpSpMkLst>
        </pc:grpChg>
        <pc:grpChg chg="add mod">
          <ac:chgData name="li bo" userId="86e360d6c7446f46" providerId="LiveId" clId="{427287EB-F6CF-4F4F-B1C7-CA18CC1CBB82}" dt="2022-01-12T02:51:00.726" v="2961" actId="1076"/>
          <ac:grpSpMkLst>
            <pc:docMk/>
            <pc:sldMk cId="94791495" sldId="283"/>
            <ac:grpSpMk id="43" creationId="{0E305FEF-3DAE-4B89-821F-F95BA226863F}"/>
          </ac:grpSpMkLst>
        </pc:grpChg>
        <pc:grpChg chg="mod">
          <ac:chgData name="li bo" userId="86e360d6c7446f46" providerId="LiveId" clId="{427287EB-F6CF-4F4F-B1C7-CA18CC1CBB82}" dt="2022-01-12T02:45:27.386" v="2903"/>
          <ac:grpSpMkLst>
            <pc:docMk/>
            <pc:sldMk cId="94791495" sldId="283"/>
            <ac:grpSpMk id="44" creationId="{A0D0CEB8-999D-4F22-AA7C-2AB8CC3AACB2}"/>
          </ac:grpSpMkLst>
        </pc:grpChg>
        <pc:grpChg chg="mod">
          <ac:chgData name="li bo" userId="86e360d6c7446f46" providerId="LiveId" clId="{427287EB-F6CF-4F4F-B1C7-CA18CC1CBB82}" dt="2022-01-12T02:04:25.316" v="2608" actId="164"/>
          <ac:grpSpMkLst>
            <pc:docMk/>
            <pc:sldMk cId="94791495" sldId="283"/>
            <ac:grpSpMk id="45" creationId="{B2B51A0F-E1AF-4A41-891B-21D93D3655C8}"/>
          </ac:grpSpMkLst>
        </pc:grpChg>
        <pc:grpChg chg="mod">
          <ac:chgData name="li bo" userId="86e360d6c7446f46" providerId="LiveId" clId="{427287EB-F6CF-4F4F-B1C7-CA18CC1CBB82}" dt="2022-01-12T02:45:27.386" v="2903"/>
          <ac:grpSpMkLst>
            <pc:docMk/>
            <pc:sldMk cId="94791495" sldId="283"/>
            <ac:grpSpMk id="50" creationId="{929356EF-DC8E-4668-850D-45B32E52E549}"/>
          </ac:grpSpMkLst>
        </pc:grpChg>
        <pc:grpChg chg="mod">
          <ac:chgData name="li bo" userId="86e360d6c7446f46" providerId="LiveId" clId="{427287EB-F6CF-4F4F-B1C7-CA18CC1CBB82}" dt="2022-01-12T02:45:27.386" v="2903"/>
          <ac:grpSpMkLst>
            <pc:docMk/>
            <pc:sldMk cId="94791495" sldId="283"/>
            <ac:grpSpMk id="51" creationId="{2203CCFA-4668-4633-B961-1538C0C6A02F}"/>
          </ac:grpSpMkLst>
        </pc:grpChg>
        <pc:grpChg chg="del mod">
          <ac:chgData name="li bo" userId="86e360d6c7446f46" providerId="LiveId" clId="{427287EB-F6CF-4F4F-B1C7-CA18CC1CBB82}" dt="2022-01-12T02:04:14.688" v="2607" actId="478"/>
          <ac:grpSpMkLst>
            <pc:docMk/>
            <pc:sldMk cId="94791495" sldId="283"/>
            <ac:grpSpMk id="51" creationId="{63F61613-8720-4C7A-95DC-6F97AE32F4E5}"/>
          </ac:grpSpMkLst>
        </pc:grpChg>
        <pc:grpChg chg="del">
          <ac:chgData name="li bo" userId="86e360d6c7446f46" providerId="LiveId" clId="{427287EB-F6CF-4F4F-B1C7-CA18CC1CBB82}" dt="2022-01-12T02:03:25.452" v="2595" actId="478"/>
          <ac:grpSpMkLst>
            <pc:docMk/>
            <pc:sldMk cId="94791495" sldId="283"/>
            <ac:grpSpMk id="69" creationId="{65CE7395-ECC9-46E8-B422-C7A4B7EF3602}"/>
          </ac:grpSpMkLst>
        </pc:grpChg>
        <pc:grpChg chg="del">
          <ac:chgData name="li bo" userId="86e360d6c7446f46" providerId="LiveId" clId="{427287EB-F6CF-4F4F-B1C7-CA18CC1CBB82}" dt="2022-01-12T02:03:26.620" v="2596" actId="478"/>
          <ac:grpSpMkLst>
            <pc:docMk/>
            <pc:sldMk cId="94791495" sldId="283"/>
            <ac:grpSpMk id="70" creationId="{9F880AE9-11FD-4BFA-B86D-115E4D415E69}"/>
          </ac:grpSpMkLst>
        </pc:grpChg>
        <pc:grpChg chg="add del mod">
          <ac:chgData name="li bo" userId="86e360d6c7446f46" providerId="LiveId" clId="{427287EB-F6CF-4F4F-B1C7-CA18CC1CBB82}" dt="2022-01-12T02:05:26.704" v="2617" actId="478"/>
          <ac:grpSpMkLst>
            <pc:docMk/>
            <pc:sldMk cId="94791495" sldId="283"/>
            <ac:grpSpMk id="72" creationId="{15472175-48D8-4A41-B499-4C5D8921FB70}"/>
          </ac:grpSpMkLst>
        </pc:grpChg>
        <pc:picChg chg="mod">
          <ac:chgData name="li bo" userId="86e360d6c7446f46" providerId="LiveId" clId="{427287EB-F6CF-4F4F-B1C7-CA18CC1CBB82}" dt="2022-01-12T02:45:27.386" v="2903"/>
          <ac:picMkLst>
            <pc:docMk/>
            <pc:sldMk cId="94791495" sldId="283"/>
            <ac:picMk id="70" creationId="{68038F6F-0AF1-423F-911F-A1EF8349BD7C}"/>
          </ac:picMkLst>
        </pc:picChg>
      </pc:sldChg>
      <pc:sldChg chg="addSp delSp modSp new mod">
        <pc:chgData name="li bo" userId="86e360d6c7446f46" providerId="LiveId" clId="{427287EB-F6CF-4F4F-B1C7-CA18CC1CBB82}" dt="2022-01-12T15:11:29.679" v="7658" actId="113"/>
        <pc:sldMkLst>
          <pc:docMk/>
          <pc:sldMk cId="3533170147" sldId="284"/>
        </pc:sldMkLst>
        <pc:spChg chg="mod">
          <ac:chgData name="li bo" userId="86e360d6c7446f46" providerId="LiveId" clId="{427287EB-F6CF-4F4F-B1C7-CA18CC1CBB82}" dt="2022-01-12T07:40:01.197" v="3760" actId="1076"/>
          <ac:spMkLst>
            <pc:docMk/>
            <pc:sldMk cId="3533170147" sldId="284"/>
            <ac:spMk id="2" creationId="{682B34EC-2793-4553-8B8D-BD27020C6D55}"/>
          </ac:spMkLst>
        </pc:spChg>
        <pc:spChg chg="del">
          <ac:chgData name="li bo" userId="86e360d6c7446f46" providerId="LiveId" clId="{427287EB-F6CF-4F4F-B1C7-CA18CC1CBB82}" dt="2022-01-12T03:19:08.292" v="3196" actId="478"/>
          <ac:spMkLst>
            <pc:docMk/>
            <pc:sldMk cId="3533170147" sldId="284"/>
            <ac:spMk id="3" creationId="{A0193A98-60D2-49CF-999D-698F646FA533}"/>
          </ac:spMkLst>
        </pc:spChg>
        <pc:spChg chg="add mod">
          <ac:chgData name="li bo" userId="86e360d6c7446f46" providerId="LiveId" clId="{427287EB-F6CF-4F4F-B1C7-CA18CC1CBB82}" dt="2022-01-12T15:11:29.679" v="7658" actId="113"/>
          <ac:spMkLst>
            <pc:docMk/>
            <pc:sldMk cId="3533170147" sldId="284"/>
            <ac:spMk id="4" creationId="{6C45CABB-7CF0-4EA7-BB38-A70E0233A33F}"/>
          </ac:spMkLst>
        </pc:spChg>
        <pc:spChg chg="add del mod">
          <ac:chgData name="li bo" userId="86e360d6c7446f46" providerId="LiveId" clId="{427287EB-F6CF-4F4F-B1C7-CA18CC1CBB82}" dt="2022-01-12T03:19:50.256" v="3208"/>
          <ac:spMkLst>
            <pc:docMk/>
            <pc:sldMk cId="3533170147" sldId="284"/>
            <ac:spMk id="5" creationId="{94EDB089-1534-43CC-88A7-6E5212B8FC40}"/>
          </ac:spMkLst>
        </pc:spChg>
        <pc:spChg chg="add del mod">
          <ac:chgData name="li bo" userId="86e360d6c7446f46" providerId="LiveId" clId="{427287EB-F6CF-4F4F-B1C7-CA18CC1CBB82}" dt="2022-01-12T03:21:06.537" v="3227"/>
          <ac:spMkLst>
            <pc:docMk/>
            <pc:sldMk cId="3533170147" sldId="284"/>
            <ac:spMk id="7" creationId="{C99008E8-3D5E-489B-80C4-63D26DB70382}"/>
          </ac:spMkLst>
        </pc:spChg>
        <pc:spChg chg="add del">
          <ac:chgData name="li bo" userId="86e360d6c7446f46" providerId="LiveId" clId="{427287EB-F6CF-4F4F-B1C7-CA18CC1CBB82}" dt="2022-01-12T03:22:59.898" v="3251" actId="22"/>
          <ac:spMkLst>
            <pc:docMk/>
            <pc:sldMk cId="3533170147" sldId="284"/>
            <ac:spMk id="9" creationId="{077D1C60-7BF3-4E73-B5A1-E17EE2582A27}"/>
          </ac:spMkLst>
        </pc:spChg>
      </pc:sldChg>
      <pc:sldChg chg="modSp add del mod">
        <pc:chgData name="li bo" userId="86e360d6c7446f46" providerId="LiveId" clId="{427287EB-F6CF-4F4F-B1C7-CA18CC1CBB82}" dt="2022-01-12T14:59:12.627" v="7416" actId="2696"/>
        <pc:sldMkLst>
          <pc:docMk/>
          <pc:sldMk cId="1679636781" sldId="285"/>
        </pc:sldMkLst>
        <pc:spChg chg="mod">
          <ac:chgData name="li bo" userId="86e360d6c7446f46" providerId="LiveId" clId="{427287EB-F6CF-4F4F-B1C7-CA18CC1CBB82}" dt="2022-01-12T13:44:45.977" v="6382" actId="20577"/>
          <ac:spMkLst>
            <pc:docMk/>
            <pc:sldMk cId="1679636781" sldId="285"/>
            <ac:spMk id="2" creationId="{B49CBE6D-B73D-49C5-9C10-9D9A122F1EA2}"/>
          </ac:spMkLst>
        </pc:spChg>
      </pc:sldChg>
      <pc:sldChg chg="addSp delSp modSp add del mod modNotesTx">
        <pc:chgData name="li bo" userId="86e360d6c7446f46" providerId="LiveId" clId="{427287EB-F6CF-4F4F-B1C7-CA18CC1CBB82}" dt="2022-01-12T16:30:52.061" v="8847" actId="1076"/>
        <pc:sldMkLst>
          <pc:docMk/>
          <pc:sldMk cId="1784763758" sldId="285"/>
        </pc:sldMkLst>
        <pc:spChg chg="mod">
          <ac:chgData name="li bo" userId="86e360d6c7446f46" providerId="LiveId" clId="{427287EB-F6CF-4F4F-B1C7-CA18CC1CBB82}" dt="2022-01-12T16:04:29.657" v="8633" actId="20577"/>
          <ac:spMkLst>
            <pc:docMk/>
            <pc:sldMk cId="1784763758" sldId="285"/>
            <ac:spMk id="2" creationId="{B49CBE6D-B73D-49C5-9C10-9D9A122F1EA2}"/>
          </ac:spMkLst>
        </pc:spChg>
        <pc:spChg chg="mod">
          <ac:chgData name="li bo" userId="86e360d6c7446f46" providerId="LiveId" clId="{427287EB-F6CF-4F4F-B1C7-CA18CC1CBB82}" dt="2022-01-12T16:29:41.806" v="8838" actId="20577"/>
          <ac:spMkLst>
            <pc:docMk/>
            <pc:sldMk cId="1784763758" sldId="285"/>
            <ac:spMk id="3" creationId="{E550A74B-0E72-4E4D-A486-EA99E4947DF2}"/>
          </ac:spMkLst>
        </pc:spChg>
        <pc:spChg chg="add del mod">
          <ac:chgData name="li bo" userId="86e360d6c7446f46" providerId="LiveId" clId="{427287EB-F6CF-4F4F-B1C7-CA18CC1CBB82}" dt="2022-01-12T16:21:09.061" v="8794"/>
          <ac:spMkLst>
            <pc:docMk/>
            <pc:sldMk cId="1784763758" sldId="285"/>
            <ac:spMk id="10" creationId="{F4F0757F-1DBF-4A9C-BF1B-FFE5A766423D}"/>
          </ac:spMkLst>
        </pc:spChg>
        <pc:spChg chg="mod">
          <ac:chgData name="li bo" userId="86e360d6c7446f46" providerId="LiveId" clId="{427287EB-F6CF-4F4F-B1C7-CA18CC1CBB82}" dt="2022-01-12T16:18:41.990" v="8731"/>
          <ac:spMkLst>
            <pc:docMk/>
            <pc:sldMk cId="1784763758" sldId="285"/>
            <ac:spMk id="12" creationId="{076AC9E7-832D-4CB7-AFFE-7698BE5B77E9}"/>
          </ac:spMkLst>
        </pc:spChg>
        <pc:spChg chg="mod">
          <ac:chgData name="li bo" userId="86e360d6c7446f46" providerId="LiveId" clId="{427287EB-F6CF-4F4F-B1C7-CA18CC1CBB82}" dt="2022-01-12T16:18:41.990" v="8731"/>
          <ac:spMkLst>
            <pc:docMk/>
            <pc:sldMk cId="1784763758" sldId="285"/>
            <ac:spMk id="13" creationId="{B2536478-091F-43ED-9E14-6A3B51F84E37}"/>
          </ac:spMkLst>
        </pc:spChg>
        <pc:spChg chg="mod">
          <ac:chgData name="li bo" userId="86e360d6c7446f46" providerId="LiveId" clId="{427287EB-F6CF-4F4F-B1C7-CA18CC1CBB82}" dt="2022-01-12T16:18:41.990" v="8731"/>
          <ac:spMkLst>
            <pc:docMk/>
            <pc:sldMk cId="1784763758" sldId="285"/>
            <ac:spMk id="14" creationId="{71A520A0-5845-4685-89C4-A71FADCF77AE}"/>
          </ac:spMkLst>
        </pc:spChg>
        <pc:spChg chg="mod">
          <ac:chgData name="li bo" userId="86e360d6c7446f46" providerId="LiveId" clId="{427287EB-F6CF-4F4F-B1C7-CA18CC1CBB82}" dt="2022-01-12T16:18:41.990" v="8731"/>
          <ac:spMkLst>
            <pc:docMk/>
            <pc:sldMk cId="1784763758" sldId="285"/>
            <ac:spMk id="15" creationId="{A7130DD0-E611-41F1-A330-52CFFCAE9063}"/>
          </ac:spMkLst>
        </pc:spChg>
        <pc:spChg chg="add del mod">
          <ac:chgData name="li bo" userId="86e360d6c7446f46" providerId="LiveId" clId="{427287EB-F6CF-4F4F-B1C7-CA18CC1CBB82}" dt="2022-01-12T16:21:09.061" v="8794"/>
          <ac:spMkLst>
            <pc:docMk/>
            <pc:sldMk cId="1784763758" sldId="285"/>
            <ac:spMk id="16" creationId="{1A8DE2B4-7731-40CD-9F8E-A8CFF12F9184}"/>
          </ac:spMkLst>
        </pc:spChg>
        <pc:spChg chg="add del mod">
          <ac:chgData name="li bo" userId="86e360d6c7446f46" providerId="LiveId" clId="{427287EB-F6CF-4F4F-B1C7-CA18CC1CBB82}" dt="2022-01-12T16:21:09.061" v="8794"/>
          <ac:spMkLst>
            <pc:docMk/>
            <pc:sldMk cId="1784763758" sldId="285"/>
            <ac:spMk id="17" creationId="{2BEC75C7-6A65-40FB-827D-FE078D5B8139}"/>
          </ac:spMkLst>
        </pc:spChg>
        <pc:spChg chg="add del mod">
          <ac:chgData name="li bo" userId="86e360d6c7446f46" providerId="LiveId" clId="{427287EB-F6CF-4F4F-B1C7-CA18CC1CBB82}" dt="2022-01-12T16:21:09.061" v="8794"/>
          <ac:spMkLst>
            <pc:docMk/>
            <pc:sldMk cId="1784763758" sldId="285"/>
            <ac:spMk id="18" creationId="{B7FA5C29-4817-436B-A7FE-DE018F467091}"/>
          </ac:spMkLst>
        </pc:spChg>
        <pc:spChg chg="mod">
          <ac:chgData name="li bo" userId="86e360d6c7446f46" providerId="LiveId" clId="{427287EB-F6CF-4F4F-B1C7-CA18CC1CBB82}" dt="2022-01-12T16:18:41.990" v="8731"/>
          <ac:spMkLst>
            <pc:docMk/>
            <pc:sldMk cId="1784763758" sldId="285"/>
            <ac:spMk id="20" creationId="{3BBC603F-2846-4F75-9E2D-18669D13D44D}"/>
          </ac:spMkLst>
        </pc:spChg>
        <pc:spChg chg="mod">
          <ac:chgData name="li bo" userId="86e360d6c7446f46" providerId="LiveId" clId="{427287EB-F6CF-4F4F-B1C7-CA18CC1CBB82}" dt="2022-01-12T16:18:41.990" v="8731"/>
          <ac:spMkLst>
            <pc:docMk/>
            <pc:sldMk cId="1784763758" sldId="285"/>
            <ac:spMk id="21" creationId="{A6E6E7FA-DB7E-42D9-A17C-584AEE68B004}"/>
          </ac:spMkLst>
        </pc:spChg>
        <pc:spChg chg="mod">
          <ac:chgData name="li bo" userId="86e360d6c7446f46" providerId="LiveId" clId="{427287EB-F6CF-4F4F-B1C7-CA18CC1CBB82}" dt="2022-01-12T16:18:41.990" v="8731"/>
          <ac:spMkLst>
            <pc:docMk/>
            <pc:sldMk cId="1784763758" sldId="285"/>
            <ac:spMk id="22" creationId="{0766D9F1-77B9-40DB-8F85-45B3AE7C2609}"/>
          </ac:spMkLst>
        </pc:spChg>
        <pc:spChg chg="mod">
          <ac:chgData name="li bo" userId="86e360d6c7446f46" providerId="LiveId" clId="{427287EB-F6CF-4F4F-B1C7-CA18CC1CBB82}" dt="2022-01-12T16:18:41.990" v="8731"/>
          <ac:spMkLst>
            <pc:docMk/>
            <pc:sldMk cId="1784763758" sldId="285"/>
            <ac:spMk id="23" creationId="{DA6BA435-8079-4D21-A146-DA3DDB41D63D}"/>
          </ac:spMkLst>
        </pc:spChg>
        <pc:spChg chg="add del mod">
          <ac:chgData name="li bo" userId="86e360d6c7446f46" providerId="LiveId" clId="{427287EB-F6CF-4F4F-B1C7-CA18CC1CBB82}" dt="2022-01-12T16:21:09.061" v="8794"/>
          <ac:spMkLst>
            <pc:docMk/>
            <pc:sldMk cId="1784763758" sldId="285"/>
            <ac:spMk id="24" creationId="{63227F98-9568-41AC-8124-E26A71464BF3}"/>
          </ac:spMkLst>
        </pc:spChg>
        <pc:spChg chg="add del mod">
          <ac:chgData name="li bo" userId="86e360d6c7446f46" providerId="LiveId" clId="{427287EB-F6CF-4F4F-B1C7-CA18CC1CBB82}" dt="2022-01-12T16:21:09.061" v="8794"/>
          <ac:spMkLst>
            <pc:docMk/>
            <pc:sldMk cId="1784763758" sldId="285"/>
            <ac:spMk id="25" creationId="{06E8B730-91E2-4E6A-89B4-C097FF8007AA}"/>
          </ac:spMkLst>
        </pc:spChg>
        <pc:spChg chg="add del mod">
          <ac:chgData name="li bo" userId="86e360d6c7446f46" providerId="LiveId" clId="{427287EB-F6CF-4F4F-B1C7-CA18CC1CBB82}" dt="2022-01-12T16:21:09.061" v="8794"/>
          <ac:spMkLst>
            <pc:docMk/>
            <pc:sldMk cId="1784763758" sldId="285"/>
            <ac:spMk id="26" creationId="{3AB7053B-38BD-491B-9D31-286B36183E63}"/>
          </ac:spMkLst>
        </pc:spChg>
        <pc:spChg chg="add del mod">
          <ac:chgData name="li bo" userId="86e360d6c7446f46" providerId="LiveId" clId="{427287EB-F6CF-4F4F-B1C7-CA18CC1CBB82}" dt="2022-01-12T16:21:09.061" v="8794"/>
          <ac:spMkLst>
            <pc:docMk/>
            <pc:sldMk cId="1784763758" sldId="285"/>
            <ac:spMk id="27" creationId="{3C5C3176-CF18-454D-90C8-65AD122D6DFC}"/>
          </ac:spMkLst>
        </pc:spChg>
        <pc:spChg chg="add del mod">
          <ac:chgData name="li bo" userId="86e360d6c7446f46" providerId="LiveId" clId="{427287EB-F6CF-4F4F-B1C7-CA18CC1CBB82}" dt="2022-01-12T16:21:09.061" v="8794"/>
          <ac:spMkLst>
            <pc:docMk/>
            <pc:sldMk cId="1784763758" sldId="285"/>
            <ac:spMk id="28" creationId="{D8938647-85DA-4F7D-9E3F-7F42D6535CE8}"/>
          </ac:spMkLst>
        </pc:spChg>
        <pc:spChg chg="mod">
          <ac:chgData name="li bo" userId="86e360d6c7446f46" providerId="LiveId" clId="{427287EB-F6CF-4F4F-B1C7-CA18CC1CBB82}" dt="2022-01-12T16:18:41.990" v="8731"/>
          <ac:spMkLst>
            <pc:docMk/>
            <pc:sldMk cId="1784763758" sldId="285"/>
            <ac:spMk id="30" creationId="{ACD1E877-CB6A-4A8C-A096-D02A000C018B}"/>
          </ac:spMkLst>
        </pc:spChg>
        <pc:spChg chg="mod">
          <ac:chgData name="li bo" userId="86e360d6c7446f46" providerId="LiveId" clId="{427287EB-F6CF-4F4F-B1C7-CA18CC1CBB82}" dt="2022-01-12T16:18:41.990" v="8731"/>
          <ac:spMkLst>
            <pc:docMk/>
            <pc:sldMk cId="1784763758" sldId="285"/>
            <ac:spMk id="31" creationId="{92AA4735-2FC2-475F-82DF-EE0A443466DD}"/>
          </ac:spMkLst>
        </pc:spChg>
        <pc:spChg chg="add del mod">
          <ac:chgData name="li bo" userId="86e360d6c7446f46" providerId="LiveId" clId="{427287EB-F6CF-4F4F-B1C7-CA18CC1CBB82}" dt="2022-01-12T16:21:09.061" v="8794"/>
          <ac:spMkLst>
            <pc:docMk/>
            <pc:sldMk cId="1784763758" sldId="285"/>
            <ac:spMk id="32" creationId="{BD9B458D-85D2-46DB-8C94-D7A1AFAF59C2}"/>
          </ac:spMkLst>
        </pc:spChg>
        <pc:spChg chg="mod">
          <ac:chgData name="li bo" userId="86e360d6c7446f46" providerId="LiveId" clId="{427287EB-F6CF-4F4F-B1C7-CA18CC1CBB82}" dt="2022-01-12T16:18:41.990" v="8731"/>
          <ac:spMkLst>
            <pc:docMk/>
            <pc:sldMk cId="1784763758" sldId="285"/>
            <ac:spMk id="34" creationId="{95B94BCC-A586-4D36-B1A7-1EEF08E8FA1E}"/>
          </ac:spMkLst>
        </pc:spChg>
        <pc:spChg chg="mod">
          <ac:chgData name="li bo" userId="86e360d6c7446f46" providerId="LiveId" clId="{427287EB-F6CF-4F4F-B1C7-CA18CC1CBB82}" dt="2022-01-12T16:18:41.990" v="8731"/>
          <ac:spMkLst>
            <pc:docMk/>
            <pc:sldMk cId="1784763758" sldId="285"/>
            <ac:spMk id="35" creationId="{E0F41718-206B-4E8F-9442-54F09DB03694}"/>
          </ac:spMkLst>
        </pc:spChg>
        <pc:spChg chg="mod">
          <ac:chgData name="li bo" userId="86e360d6c7446f46" providerId="LiveId" clId="{427287EB-F6CF-4F4F-B1C7-CA18CC1CBB82}" dt="2022-01-12T16:18:41.990" v="8731"/>
          <ac:spMkLst>
            <pc:docMk/>
            <pc:sldMk cId="1784763758" sldId="285"/>
            <ac:spMk id="36" creationId="{69D6C306-1127-4C5A-A028-6465BC7C29A6}"/>
          </ac:spMkLst>
        </pc:spChg>
        <pc:spChg chg="add del mod">
          <ac:chgData name="li bo" userId="86e360d6c7446f46" providerId="LiveId" clId="{427287EB-F6CF-4F4F-B1C7-CA18CC1CBB82}" dt="2022-01-12T16:21:09.061" v="8794"/>
          <ac:spMkLst>
            <pc:docMk/>
            <pc:sldMk cId="1784763758" sldId="285"/>
            <ac:spMk id="37" creationId="{0CDFB6D7-933D-4B07-9F6B-DA3943FD651F}"/>
          </ac:spMkLst>
        </pc:spChg>
        <pc:spChg chg="add del mod">
          <ac:chgData name="li bo" userId="86e360d6c7446f46" providerId="LiveId" clId="{427287EB-F6CF-4F4F-B1C7-CA18CC1CBB82}" dt="2022-01-12T16:21:09.061" v="8794"/>
          <ac:spMkLst>
            <pc:docMk/>
            <pc:sldMk cId="1784763758" sldId="285"/>
            <ac:spMk id="38" creationId="{ED0AC1D2-141F-4CCE-AC96-79AADD827E96}"/>
          </ac:spMkLst>
        </pc:spChg>
        <pc:grpChg chg="add del mod">
          <ac:chgData name="li bo" userId="86e360d6c7446f46" providerId="LiveId" clId="{427287EB-F6CF-4F4F-B1C7-CA18CC1CBB82}" dt="2022-01-12T16:21:09.061" v="8794"/>
          <ac:grpSpMkLst>
            <pc:docMk/>
            <pc:sldMk cId="1784763758" sldId="285"/>
            <ac:grpSpMk id="11" creationId="{35E21ADF-572D-4A51-AAEB-4F7EF7B71654}"/>
          </ac:grpSpMkLst>
        </pc:grpChg>
        <pc:grpChg chg="add del mod">
          <ac:chgData name="li bo" userId="86e360d6c7446f46" providerId="LiveId" clId="{427287EB-F6CF-4F4F-B1C7-CA18CC1CBB82}" dt="2022-01-12T16:21:09.061" v="8794"/>
          <ac:grpSpMkLst>
            <pc:docMk/>
            <pc:sldMk cId="1784763758" sldId="285"/>
            <ac:grpSpMk id="19" creationId="{7EBD749D-8BEF-485E-9D5B-3DAAB4FBB64B}"/>
          </ac:grpSpMkLst>
        </pc:grpChg>
        <pc:grpChg chg="add del mod">
          <ac:chgData name="li bo" userId="86e360d6c7446f46" providerId="LiveId" clId="{427287EB-F6CF-4F4F-B1C7-CA18CC1CBB82}" dt="2022-01-12T16:21:09.061" v="8794"/>
          <ac:grpSpMkLst>
            <pc:docMk/>
            <pc:sldMk cId="1784763758" sldId="285"/>
            <ac:grpSpMk id="29" creationId="{43658C9D-932F-4E2E-BDAD-E6B50670196F}"/>
          </ac:grpSpMkLst>
        </pc:grpChg>
        <pc:grpChg chg="add del mod">
          <ac:chgData name="li bo" userId="86e360d6c7446f46" providerId="LiveId" clId="{427287EB-F6CF-4F4F-B1C7-CA18CC1CBB82}" dt="2022-01-12T16:21:09.061" v="8794"/>
          <ac:grpSpMkLst>
            <pc:docMk/>
            <pc:sldMk cId="1784763758" sldId="285"/>
            <ac:grpSpMk id="33" creationId="{02A59BA9-0EC2-4C27-84C5-54E2D9DD1F19}"/>
          </ac:grpSpMkLst>
        </pc:grpChg>
        <pc:picChg chg="add mod">
          <ac:chgData name="li bo" userId="86e360d6c7446f46" providerId="LiveId" clId="{427287EB-F6CF-4F4F-B1C7-CA18CC1CBB82}" dt="2022-01-12T16:06:27.558" v="8700" actId="1076"/>
          <ac:picMkLst>
            <pc:docMk/>
            <pc:sldMk cId="1784763758" sldId="285"/>
            <ac:picMk id="5" creationId="{55757BEC-A033-42DE-9584-6F95663C286A}"/>
          </ac:picMkLst>
        </pc:picChg>
        <pc:picChg chg="add mod">
          <ac:chgData name="li bo" userId="86e360d6c7446f46" providerId="LiveId" clId="{427287EB-F6CF-4F4F-B1C7-CA18CC1CBB82}" dt="2022-01-12T16:30:39.613" v="8845" actId="1076"/>
          <ac:picMkLst>
            <pc:docMk/>
            <pc:sldMk cId="1784763758" sldId="285"/>
            <ac:picMk id="6" creationId="{D60655D1-4796-4446-B34C-80F10B7C5E4A}"/>
          </ac:picMkLst>
        </pc:picChg>
        <pc:picChg chg="add mod">
          <ac:chgData name="li bo" userId="86e360d6c7446f46" providerId="LiveId" clId="{427287EB-F6CF-4F4F-B1C7-CA18CC1CBB82}" dt="2022-01-12T16:06:27.558" v="8700" actId="1076"/>
          <ac:picMkLst>
            <pc:docMk/>
            <pc:sldMk cId="1784763758" sldId="285"/>
            <ac:picMk id="7" creationId="{A18AD83C-E8A0-4FBE-9530-DE6122F0E3E7}"/>
          </ac:picMkLst>
        </pc:picChg>
        <pc:picChg chg="add del mod">
          <ac:chgData name="li bo" userId="86e360d6c7446f46" providerId="LiveId" clId="{427287EB-F6CF-4F4F-B1C7-CA18CC1CBB82}" dt="2022-01-12T16:18:10.642" v="8730"/>
          <ac:picMkLst>
            <pc:docMk/>
            <pc:sldMk cId="1784763758" sldId="285"/>
            <ac:picMk id="8" creationId="{AD90CF20-9EBB-4327-89CD-60553D91AC5A}"/>
          </ac:picMkLst>
        </pc:picChg>
        <pc:picChg chg="add mod">
          <ac:chgData name="li bo" userId="86e360d6c7446f46" providerId="LiveId" clId="{427287EB-F6CF-4F4F-B1C7-CA18CC1CBB82}" dt="2022-01-12T16:24:43.843" v="8825" actId="1076"/>
          <ac:picMkLst>
            <pc:docMk/>
            <pc:sldMk cId="1784763758" sldId="285"/>
            <ac:picMk id="8" creationId="{CAECF092-DC2D-4BD9-A6E9-032F2DD54398}"/>
          </ac:picMkLst>
        </pc:picChg>
        <pc:picChg chg="add del mod">
          <ac:chgData name="li bo" userId="86e360d6c7446f46" providerId="LiveId" clId="{427287EB-F6CF-4F4F-B1C7-CA18CC1CBB82}" dt="2022-01-12T16:21:09.061" v="8794"/>
          <ac:picMkLst>
            <pc:docMk/>
            <pc:sldMk cId="1784763758" sldId="285"/>
            <ac:picMk id="9" creationId="{E88C8153-E891-4BE3-8849-E9C66982A685}"/>
          </ac:picMkLst>
        </pc:picChg>
        <pc:picChg chg="add del mod">
          <ac:chgData name="li bo" userId="86e360d6c7446f46" providerId="LiveId" clId="{427287EB-F6CF-4F4F-B1C7-CA18CC1CBB82}" dt="2022-01-12T16:30:52.061" v="8847" actId="1076"/>
          <ac:picMkLst>
            <pc:docMk/>
            <pc:sldMk cId="1784763758" sldId="285"/>
            <ac:picMk id="40" creationId="{3AAFA888-7D50-46B8-B8F5-D3800D4500AA}"/>
          </ac:picMkLst>
        </pc:picChg>
      </pc:sldChg>
      <pc:sldChg chg="addSp modSp add mod modNotesTx">
        <pc:chgData name="li bo" userId="86e360d6c7446f46" providerId="LiveId" clId="{427287EB-F6CF-4F4F-B1C7-CA18CC1CBB82}" dt="2022-01-12T15:11:37.573" v="7660" actId="113"/>
        <pc:sldMkLst>
          <pc:docMk/>
          <pc:sldMk cId="3136377861" sldId="286"/>
        </pc:sldMkLst>
        <pc:spChg chg="mod">
          <ac:chgData name="li bo" userId="86e360d6c7446f46" providerId="LiveId" clId="{427287EB-F6CF-4F4F-B1C7-CA18CC1CBB82}" dt="2022-01-12T13:43:54.200" v="6322" actId="20577"/>
          <ac:spMkLst>
            <pc:docMk/>
            <pc:sldMk cId="3136377861" sldId="286"/>
            <ac:spMk id="2" creationId="{B49CBE6D-B73D-49C5-9C10-9D9A122F1EA2}"/>
          </ac:spMkLst>
        </pc:spChg>
        <pc:spChg chg="mod">
          <ac:chgData name="li bo" userId="86e360d6c7446f46" providerId="LiveId" clId="{427287EB-F6CF-4F4F-B1C7-CA18CC1CBB82}" dt="2022-01-12T15:11:37.573" v="7660" actId="113"/>
          <ac:spMkLst>
            <pc:docMk/>
            <pc:sldMk cId="3136377861" sldId="286"/>
            <ac:spMk id="3" creationId="{E550A74B-0E72-4E4D-A486-EA99E4947DF2}"/>
          </ac:spMkLst>
        </pc:spChg>
        <pc:picChg chg="add mod">
          <ac:chgData name="li bo" userId="86e360d6c7446f46" providerId="LiveId" clId="{427287EB-F6CF-4F4F-B1C7-CA18CC1CBB82}" dt="2022-01-12T14:35:06.009" v="7004" actId="1076"/>
          <ac:picMkLst>
            <pc:docMk/>
            <pc:sldMk cId="3136377861" sldId="286"/>
            <ac:picMk id="5" creationId="{A069732B-45E5-4382-A515-5D348DB537E3}"/>
          </ac:picMkLst>
        </pc:picChg>
        <pc:picChg chg="add mod">
          <ac:chgData name="li bo" userId="86e360d6c7446f46" providerId="LiveId" clId="{427287EB-F6CF-4F4F-B1C7-CA18CC1CBB82}" dt="2022-01-12T14:39:57.922" v="7048" actId="1076"/>
          <ac:picMkLst>
            <pc:docMk/>
            <pc:sldMk cId="3136377861" sldId="286"/>
            <ac:picMk id="7" creationId="{FD8B9EFB-E0B2-444C-9772-CB09F9C167AE}"/>
          </ac:picMkLst>
        </pc:picChg>
      </pc:sldChg>
      <pc:sldChg chg="modSp add mod modNotesTx">
        <pc:chgData name="li bo" userId="86e360d6c7446f46" providerId="LiveId" clId="{427287EB-F6CF-4F4F-B1C7-CA18CC1CBB82}" dt="2022-01-13T04:13:09.981" v="9735" actId="20577"/>
        <pc:sldMkLst>
          <pc:docMk/>
          <pc:sldMk cId="171241272" sldId="287"/>
        </pc:sldMkLst>
        <pc:spChg chg="mod">
          <ac:chgData name="li bo" userId="86e360d6c7446f46" providerId="LiveId" clId="{427287EB-F6CF-4F4F-B1C7-CA18CC1CBB82}" dt="2022-01-12T16:38:36.139" v="8972" actId="20577"/>
          <ac:spMkLst>
            <pc:docMk/>
            <pc:sldMk cId="171241272" sldId="287"/>
            <ac:spMk id="2" creationId="{B49CBE6D-B73D-49C5-9C10-9D9A122F1EA2}"/>
          </ac:spMkLst>
        </pc:spChg>
        <pc:spChg chg="mod">
          <ac:chgData name="li bo" userId="86e360d6c7446f46" providerId="LiveId" clId="{427287EB-F6CF-4F4F-B1C7-CA18CC1CBB82}" dt="2022-01-13T04:13:09.981" v="9735" actId="20577"/>
          <ac:spMkLst>
            <pc:docMk/>
            <pc:sldMk cId="171241272" sldId="287"/>
            <ac:spMk id="3" creationId="{E550A74B-0E72-4E4D-A486-EA99E4947DF2}"/>
          </ac:spMkLst>
        </pc:spChg>
      </pc:sldChg>
      <pc:sldChg chg="new del">
        <pc:chgData name="li bo" userId="86e360d6c7446f46" providerId="LiveId" clId="{427287EB-F6CF-4F4F-B1C7-CA18CC1CBB82}" dt="2022-01-12T13:38:02.268" v="5530" actId="47"/>
        <pc:sldMkLst>
          <pc:docMk/>
          <pc:sldMk cId="1613798769" sldId="287"/>
        </pc:sldMkLst>
      </pc:sldChg>
      <pc:sldChg chg="delSp modSp new del mod">
        <pc:chgData name="li bo" userId="86e360d6c7446f46" providerId="LiveId" clId="{427287EB-F6CF-4F4F-B1C7-CA18CC1CBB82}" dt="2022-01-12T13:42:53.090" v="6277" actId="47"/>
        <pc:sldMkLst>
          <pc:docMk/>
          <pc:sldMk cId="3398764803" sldId="287"/>
        </pc:sldMkLst>
        <pc:spChg chg="del">
          <ac:chgData name="li bo" userId="86e360d6c7446f46" providerId="LiveId" clId="{427287EB-F6CF-4F4F-B1C7-CA18CC1CBB82}" dt="2022-01-12T13:38:07.905" v="5532" actId="478"/>
          <ac:spMkLst>
            <pc:docMk/>
            <pc:sldMk cId="3398764803" sldId="287"/>
            <ac:spMk id="2" creationId="{0A25EAF5-1F2F-45CA-8600-D493D7DA2EB1}"/>
          </ac:spMkLst>
        </pc:spChg>
        <pc:spChg chg="mod">
          <ac:chgData name="li bo" userId="86e360d6c7446f46" providerId="LiveId" clId="{427287EB-F6CF-4F4F-B1C7-CA18CC1CBB82}" dt="2022-01-12T13:41:01.250" v="6276" actId="20577"/>
          <ac:spMkLst>
            <pc:docMk/>
            <pc:sldMk cId="3398764803" sldId="287"/>
            <ac:spMk id="3" creationId="{2CB1C7B4-A658-4099-AF36-43A9962BA9E3}"/>
          </ac:spMkLst>
        </pc:spChg>
      </pc:sldChg>
      <pc:sldChg chg="new del">
        <pc:chgData name="li bo" userId="86e360d6c7446f46" providerId="LiveId" clId="{427287EB-F6CF-4F4F-B1C7-CA18CC1CBB82}" dt="2022-01-12T12:31:11.762" v="5508" actId="47"/>
        <pc:sldMkLst>
          <pc:docMk/>
          <pc:sldMk cId="4110472048" sldId="287"/>
        </pc:sldMkLst>
      </pc:sldChg>
      <pc:sldChg chg="add del">
        <pc:chgData name="li bo" userId="86e360d6c7446f46" providerId="LiveId" clId="{427287EB-F6CF-4F4F-B1C7-CA18CC1CBB82}" dt="2022-01-12T17:09:02.157" v="9189" actId="47"/>
        <pc:sldMkLst>
          <pc:docMk/>
          <pc:sldMk cId="3098138391" sldId="288"/>
        </pc:sldMkLst>
      </pc:sldChg>
      <pc:sldChg chg="new del">
        <pc:chgData name="li bo" userId="86e360d6c7446f46" providerId="LiveId" clId="{427287EB-F6CF-4F4F-B1C7-CA18CC1CBB82}" dt="2022-01-12T14:16:28.508" v="6881" actId="47"/>
        <pc:sldMkLst>
          <pc:docMk/>
          <pc:sldMk cId="1515863682" sldId="289"/>
        </pc:sldMkLst>
      </pc:sldChg>
      <pc:sldChg chg="modSp add del mod">
        <pc:chgData name="li bo" userId="86e360d6c7446f46" providerId="LiveId" clId="{427287EB-F6CF-4F4F-B1C7-CA18CC1CBB82}" dt="2022-01-13T07:43:18.222" v="9736" actId="47"/>
        <pc:sldMkLst>
          <pc:docMk/>
          <pc:sldMk cId="2897344168" sldId="289"/>
        </pc:sldMkLst>
        <pc:spChg chg="mod">
          <ac:chgData name="li bo" userId="86e360d6c7446f46" providerId="LiveId" clId="{427287EB-F6CF-4F4F-B1C7-CA18CC1CBB82}" dt="2022-01-12T14:16:35.220" v="6890" actId="20577"/>
          <ac:spMkLst>
            <pc:docMk/>
            <pc:sldMk cId="2897344168" sldId="289"/>
            <ac:spMk id="2" creationId="{B49CBE6D-B73D-49C5-9C10-9D9A122F1EA2}"/>
          </ac:spMkLst>
        </pc:spChg>
      </pc:sldChg>
      <pc:sldChg chg="addSp delSp modSp add mod">
        <pc:chgData name="li bo" userId="86e360d6c7446f46" providerId="LiveId" clId="{427287EB-F6CF-4F4F-B1C7-CA18CC1CBB82}" dt="2022-01-12T15:11:43.755" v="7662" actId="113"/>
        <pc:sldMkLst>
          <pc:docMk/>
          <pc:sldMk cId="2774250855" sldId="290"/>
        </pc:sldMkLst>
        <pc:spChg chg="mod">
          <ac:chgData name="li bo" userId="86e360d6c7446f46" providerId="LiveId" clId="{427287EB-F6CF-4F4F-B1C7-CA18CC1CBB82}" dt="2022-01-12T15:11:43.755" v="7662" actId="113"/>
          <ac:spMkLst>
            <pc:docMk/>
            <pc:sldMk cId="2774250855" sldId="290"/>
            <ac:spMk id="3" creationId="{E550A74B-0E72-4E4D-A486-EA99E4947DF2}"/>
          </ac:spMkLst>
        </pc:spChg>
        <pc:picChg chg="del">
          <ac:chgData name="li bo" userId="86e360d6c7446f46" providerId="LiveId" clId="{427287EB-F6CF-4F4F-B1C7-CA18CC1CBB82}" dt="2022-01-12T14:41:12.201" v="7053" actId="478"/>
          <ac:picMkLst>
            <pc:docMk/>
            <pc:sldMk cId="2774250855" sldId="290"/>
            <ac:picMk id="5" creationId="{A069732B-45E5-4382-A515-5D348DB537E3}"/>
          </ac:picMkLst>
        </pc:picChg>
        <pc:picChg chg="add del mod">
          <ac:chgData name="li bo" userId="86e360d6c7446f46" providerId="LiveId" clId="{427287EB-F6CF-4F4F-B1C7-CA18CC1CBB82}" dt="2022-01-12T14:41:30.645" v="7060" actId="22"/>
          <ac:picMkLst>
            <pc:docMk/>
            <pc:sldMk cId="2774250855" sldId="290"/>
            <ac:picMk id="6" creationId="{7954D35C-7184-47EF-8216-2ECA6C107AAC}"/>
          </ac:picMkLst>
        </pc:picChg>
        <pc:picChg chg="del">
          <ac:chgData name="li bo" userId="86e360d6c7446f46" providerId="LiveId" clId="{427287EB-F6CF-4F4F-B1C7-CA18CC1CBB82}" dt="2022-01-12T14:41:10.417" v="7052" actId="478"/>
          <ac:picMkLst>
            <pc:docMk/>
            <pc:sldMk cId="2774250855" sldId="290"/>
            <ac:picMk id="7" creationId="{FD8B9EFB-E0B2-444C-9772-CB09F9C167AE}"/>
          </ac:picMkLst>
        </pc:picChg>
        <pc:picChg chg="add del mod modCrop">
          <ac:chgData name="li bo" userId="86e360d6c7446f46" providerId="LiveId" clId="{427287EB-F6CF-4F4F-B1C7-CA18CC1CBB82}" dt="2022-01-12T14:55:39.876" v="7403" actId="478"/>
          <ac:picMkLst>
            <pc:docMk/>
            <pc:sldMk cId="2774250855" sldId="290"/>
            <ac:picMk id="9" creationId="{C401EF07-5C09-451F-9DDE-2B8BD31AB778}"/>
          </ac:picMkLst>
        </pc:picChg>
        <pc:picChg chg="add del mod modCrop">
          <ac:chgData name="li bo" userId="86e360d6c7446f46" providerId="LiveId" clId="{427287EB-F6CF-4F4F-B1C7-CA18CC1CBB82}" dt="2022-01-12T14:52:01.163" v="7356" actId="478"/>
          <ac:picMkLst>
            <pc:docMk/>
            <pc:sldMk cId="2774250855" sldId="290"/>
            <ac:picMk id="10" creationId="{6D03CF21-D8AF-4BAA-AA4F-85E579A20DAC}"/>
          </ac:picMkLst>
        </pc:picChg>
        <pc:picChg chg="add del mod modCrop">
          <ac:chgData name="li bo" userId="86e360d6c7446f46" providerId="LiveId" clId="{427287EB-F6CF-4F4F-B1C7-CA18CC1CBB82}" dt="2022-01-12T14:52:00.364" v="7355" actId="478"/>
          <ac:picMkLst>
            <pc:docMk/>
            <pc:sldMk cId="2774250855" sldId="290"/>
            <ac:picMk id="11" creationId="{B6E2B79A-8D6C-44D5-954F-87EC3D06418F}"/>
          </ac:picMkLst>
        </pc:picChg>
        <pc:picChg chg="add mod">
          <ac:chgData name="li bo" userId="86e360d6c7446f46" providerId="LiveId" clId="{427287EB-F6CF-4F4F-B1C7-CA18CC1CBB82}" dt="2022-01-12T14:57:01.457" v="7415" actId="1076"/>
          <ac:picMkLst>
            <pc:docMk/>
            <pc:sldMk cId="2774250855" sldId="290"/>
            <ac:picMk id="13" creationId="{338820BE-E71D-4367-B336-648ED4FBBFB9}"/>
          </ac:picMkLst>
        </pc:picChg>
      </pc:sldChg>
      <pc:sldChg chg="addSp delSp modSp new mod">
        <pc:chgData name="li bo" userId="86e360d6c7446f46" providerId="LiveId" clId="{427287EB-F6CF-4F4F-B1C7-CA18CC1CBB82}" dt="2022-01-12T15:23:24.151" v="7889" actId="20577"/>
        <pc:sldMkLst>
          <pc:docMk/>
          <pc:sldMk cId="373585835" sldId="291"/>
        </pc:sldMkLst>
        <pc:spChg chg="del">
          <ac:chgData name="li bo" userId="86e360d6c7446f46" providerId="LiveId" clId="{427287EB-F6CF-4F4F-B1C7-CA18CC1CBB82}" dt="2022-01-12T15:04:08.184" v="7550" actId="478"/>
          <ac:spMkLst>
            <pc:docMk/>
            <pc:sldMk cId="373585835" sldId="291"/>
            <ac:spMk id="2" creationId="{8A461297-37F8-425C-A128-82198D63B98C}"/>
          </ac:spMkLst>
        </pc:spChg>
        <pc:spChg chg="mod">
          <ac:chgData name="li bo" userId="86e360d6c7446f46" providerId="LiveId" clId="{427287EB-F6CF-4F4F-B1C7-CA18CC1CBB82}" dt="2022-01-12T15:23:24.151" v="7889" actId="20577"/>
          <ac:spMkLst>
            <pc:docMk/>
            <pc:sldMk cId="373585835" sldId="291"/>
            <ac:spMk id="3" creationId="{71EE6067-34EF-469F-9145-31990218827B}"/>
          </ac:spMkLst>
        </pc:spChg>
        <pc:spChg chg="add mod">
          <ac:chgData name="li bo" userId="86e360d6c7446f46" providerId="LiveId" clId="{427287EB-F6CF-4F4F-B1C7-CA18CC1CBB82}" dt="2022-01-12T15:04:27.734" v="7553" actId="207"/>
          <ac:spMkLst>
            <pc:docMk/>
            <pc:sldMk cId="373585835" sldId="291"/>
            <ac:spMk id="4" creationId="{F6073512-C358-4E03-94DE-854D6A98E09A}"/>
          </ac:spMkLst>
        </pc:spChg>
      </pc:sldChg>
      <pc:sldChg chg="add del">
        <pc:chgData name="li bo" userId="86e360d6c7446f46" providerId="LiveId" clId="{427287EB-F6CF-4F4F-B1C7-CA18CC1CBB82}" dt="2022-01-12T14:40:59.935" v="7051"/>
        <pc:sldMkLst>
          <pc:docMk/>
          <pc:sldMk cId="2136269131" sldId="291"/>
        </pc:sldMkLst>
      </pc:sldChg>
      <pc:sldChg chg="modSp add mod">
        <pc:chgData name="li bo" userId="86e360d6c7446f46" providerId="LiveId" clId="{427287EB-F6CF-4F4F-B1C7-CA18CC1CBB82}" dt="2022-01-12T17:12:44.327" v="9295"/>
        <pc:sldMkLst>
          <pc:docMk/>
          <pc:sldMk cId="260284461" sldId="292"/>
        </pc:sldMkLst>
        <pc:spChg chg="mod">
          <ac:chgData name="li bo" userId="86e360d6c7446f46" providerId="LiveId" clId="{427287EB-F6CF-4F4F-B1C7-CA18CC1CBB82}" dt="2022-01-12T16:39:14.628" v="8977" actId="20577"/>
          <ac:spMkLst>
            <pc:docMk/>
            <pc:sldMk cId="260284461" sldId="292"/>
            <ac:spMk id="2" creationId="{B49CBE6D-B73D-49C5-9C10-9D9A122F1EA2}"/>
          </ac:spMkLst>
        </pc:spChg>
        <pc:spChg chg="mod">
          <ac:chgData name="li bo" userId="86e360d6c7446f46" providerId="LiveId" clId="{427287EB-F6CF-4F4F-B1C7-CA18CC1CBB82}" dt="2022-01-12T17:12:18.793" v="9291"/>
          <ac:spMkLst>
            <pc:docMk/>
            <pc:sldMk cId="260284461" sldId="292"/>
            <ac:spMk id="7" creationId="{D44CBEB7-551A-41D3-8BE0-D688AF4BCCDC}"/>
          </ac:spMkLst>
        </pc:spChg>
        <pc:graphicFrameChg chg="mod">
          <ac:chgData name="li bo" userId="86e360d6c7446f46" providerId="LiveId" clId="{427287EB-F6CF-4F4F-B1C7-CA18CC1CBB82}" dt="2022-01-12T17:12:44.327" v="9295"/>
          <ac:graphicFrameMkLst>
            <pc:docMk/>
            <pc:sldMk cId="260284461" sldId="292"/>
            <ac:graphicFrameMk id="8" creationId="{3F264D62-5984-4818-8C8F-4089E30A1CC9}"/>
          </ac:graphicFrameMkLst>
        </pc:graphicFrameChg>
      </pc:sldChg>
      <pc:sldChg chg="new del">
        <pc:chgData name="li bo" userId="86e360d6c7446f46" providerId="LiveId" clId="{427287EB-F6CF-4F4F-B1C7-CA18CC1CBB82}" dt="2022-01-12T16:27:26.029" v="8829" actId="47"/>
        <pc:sldMkLst>
          <pc:docMk/>
          <pc:sldMk cId="2636167751" sldId="292"/>
        </pc:sldMkLst>
      </pc:sldChg>
      <pc:sldChg chg="delSp modSp add del mod modNotesTx">
        <pc:chgData name="li bo" userId="86e360d6c7446f46" providerId="LiveId" clId="{427287EB-F6CF-4F4F-B1C7-CA18CC1CBB82}" dt="2022-01-12T15:57:10.873" v="8578" actId="47"/>
        <pc:sldMkLst>
          <pc:docMk/>
          <pc:sldMk cId="3996907120" sldId="292"/>
        </pc:sldMkLst>
        <pc:spChg chg="mod">
          <ac:chgData name="li bo" userId="86e360d6c7446f46" providerId="LiveId" clId="{427287EB-F6CF-4F4F-B1C7-CA18CC1CBB82}" dt="2022-01-12T15:49:20.273" v="8457" actId="20577"/>
          <ac:spMkLst>
            <pc:docMk/>
            <pc:sldMk cId="3996907120" sldId="292"/>
            <ac:spMk id="2" creationId="{B49CBE6D-B73D-49C5-9C10-9D9A122F1EA2}"/>
          </ac:spMkLst>
        </pc:spChg>
        <pc:spChg chg="mod">
          <ac:chgData name="li bo" userId="86e360d6c7446f46" providerId="LiveId" clId="{427287EB-F6CF-4F4F-B1C7-CA18CC1CBB82}" dt="2022-01-12T15:49:42.287" v="8463" actId="6549"/>
          <ac:spMkLst>
            <pc:docMk/>
            <pc:sldMk cId="3996907120" sldId="292"/>
            <ac:spMk id="3" creationId="{E550A74B-0E72-4E4D-A486-EA99E4947DF2}"/>
          </ac:spMkLst>
        </pc:spChg>
        <pc:picChg chg="del">
          <ac:chgData name="li bo" userId="86e360d6c7446f46" providerId="LiveId" clId="{427287EB-F6CF-4F4F-B1C7-CA18CC1CBB82}" dt="2022-01-12T15:49:26.374" v="8459" actId="478"/>
          <ac:picMkLst>
            <pc:docMk/>
            <pc:sldMk cId="3996907120" sldId="292"/>
            <ac:picMk id="5" creationId="{55757BEC-A033-42DE-9584-6F95663C286A}"/>
          </ac:picMkLst>
        </pc:picChg>
      </pc:sldChg>
      <pc:sldChg chg="addSp delSp modSp add mod modNotesTx">
        <pc:chgData name="li bo" userId="86e360d6c7446f46" providerId="LiveId" clId="{427287EB-F6CF-4F4F-B1C7-CA18CC1CBB82}" dt="2022-01-16T07:08:14.338" v="10024" actId="1076"/>
        <pc:sldMkLst>
          <pc:docMk/>
          <pc:sldMk cId="349546456" sldId="293"/>
        </pc:sldMkLst>
        <pc:spChg chg="mod">
          <ac:chgData name="li bo" userId="86e360d6c7446f46" providerId="LiveId" clId="{427287EB-F6CF-4F4F-B1C7-CA18CC1CBB82}" dt="2022-01-12T16:43:03.574" v="9019" actId="20577"/>
          <ac:spMkLst>
            <pc:docMk/>
            <pc:sldMk cId="349546456" sldId="293"/>
            <ac:spMk id="2" creationId="{B49CBE6D-B73D-49C5-9C10-9D9A122F1EA2}"/>
          </ac:spMkLst>
        </pc:spChg>
        <pc:spChg chg="add mod">
          <ac:chgData name="li bo" userId="86e360d6c7446f46" providerId="LiveId" clId="{427287EB-F6CF-4F4F-B1C7-CA18CC1CBB82}" dt="2022-01-16T07:08:14.338" v="10024" actId="1076"/>
          <ac:spMkLst>
            <pc:docMk/>
            <pc:sldMk cId="349546456" sldId="293"/>
            <ac:spMk id="3" creationId="{CE2CBCF8-B1B8-42C8-97A6-5F4DD7634BB5}"/>
          </ac:spMkLst>
        </pc:spChg>
        <pc:spChg chg="del mod">
          <ac:chgData name="li bo" userId="86e360d6c7446f46" providerId="LiveId" clId="{427287EB-F6CF-4F4F-B1C7-CA18CC1CBB82}" dt="2022-01-12T16:45:07.517" v="9025" actId="478"/>
          <ac:spMkLst>
            <pc:docMk/>
            <pc:sldMk cId="349546456" sldId="293"/>
            <ac:spMk id="3" creationId="{E550A74B-0E72-4E4D-A486-EA99E4947DF2}"/>
          </ac:spMkLst>
        </pc:spChg>
        <pc:spChg chg="add del mod">
          <ac:chgData name="li bo" userId="86e360d6c7446f46" providerId="LiveId" clId="{427287EB-F6CF-4F4F-B1C7-CA18CC1CBB82}" dt="2022-01-12T16:45:10.022" v="9026" actId="478"/>
          <ac:spMkLst>
            <pc:docMk/>
            <pc:sldMk cId="349546456" sldId="293"/>
            <ac:spMk id="7" creationId="{70F5B0B5-61E5-46C8-948D-48FBC2C8022B}"/>
          </ac:spMkLst>
        </pc:spChg>
        <pc:spChg chg="add mod">
          <ac:chgData name="li bo" userId="86e360d6c7446f46" providerId="LiveId" clId="{427287EB-F6CF-4F4F-B1C7-CA18CC1CBB82}" dt="2022-01-12T17:00:24.335" v="9091" actId="1076"/>
          <ac:spMkLst>
            <pc:docMk/>
            <pc:sldMk cId="349546456" sldId="293"/>
            <ac:spMk id="18" creationId="{50044734-C8C8-4629-A2FE-F1BEAA381F6D}"/>
          </ac:spMkLst>
        </pc:spChg>
        <pc:spChg chg="add mod">
          <ac:chgData name="li bo" userId="86e360d6c7446f46" providerId="LiveId" clId="{427287EB-F6CF-4F4F-B1C7-CA18CC1CBB82}" dt="2022-01-12T17:00:24.335" v="9091" actId="1076"/>
          <ac:spMkLst>
            <pc:docMk/>
            <pc:sldMk cId="349546456" sldId="293"/>
            <ac:spMk id="21" creationId="{D09B7CFD-F2F7-4945-AAAA-F070C1FF5866}"/>
          </ac:spMkLst>
        </pc:spChg>
        <pc:spChg chg="add mod">
          <ac:chgData name="li bo" userId="86e360d6c7446f46" providerId="LiveId" clId="{427287EB-F6CF-4F4F-B1C7-CA18CC1CBB82}" dt="2022-01-12T17:00:24.335" v="9091" actId="1076"/>
          <ac:spMkLst>
            <pc:docMk/>
            <pc:sldMk cId="349546456" sldId="293"/>
            <ac:spMk id="22" creationId="{D0FE7C26-C702-4AC9-9B2A-70432C36265C}"/>
          </ac:spMkLst>
        </pc:spChg>
        <pc:spChg chg="add mod">
          <ac:chgData name="li bo" userId="86e360d6c7446f46" providerId="LiveId" clId="{427287EB-F6CF-4F4F-B1C7-CA18CC1CBB82}" dt="2022-01-12T17:03:51.412" v="9175" actId="27636"/>
          <ac:spMkLst>
            <pc:docMk/>
            <pc:sldMk cId="349546456" sldId="293"/>
            <ac:spMk id="29" creationId="{0BC7EF47-C247-4DA5-9AA6-D737115AAE41}"/>
          </ac:spMkLst>
        </pc:spChg>
        <pc:picChg chg="add mod">
          <ac:chgData name="li bo" userId="86e360d6c7446f46" providerId="LiveId" clId="{427287EB-F6CF-4F4F-B1C7-CA18CC1CBB82}" dt="2022-01-12T17:00:24.335" v="9091" actId="1076"/>
          <ac:picMkLst>
            <pc:docMk/>
            <pc:sldMk cId="349546456" sldId="293"/>
            <ac:picMk id="5" creationId="{8A9AE451-8AD4-43F7-9C5D-5C829405C743}"/>
          </ac:picMkLst>
        </pc:picChg>
        <pc:picChg chg="add del">
          <ac:chgData name="li bo" userId="86e360d6c7446f46" providerId="LiveId" clId="{427287EB-F6CF-4F4F-B1C7-CA18CC1CBB82}" dt="2022-01-12T16:53:25.924" v="9029" actId="22"/>
          <ac:picMkLst>
            <pc:docMk/>
            <pc:sldMk cId="349546456" sldId="293"/>
            <ac:picMk id="9" creationId="{6229FBEE-32E6-4619-8570-612526CA468D}"/>
          </ac:picMkLst>
        </pc:picChg>
        <pc:picChg chg="add mod">
          <ac:chgData name="li bo" userId="86e360d6c7446f46" providerId="LiveId" clId="{427287EB-F6CF-4F4F-B1C7-CA18CC1CBB82}" dt="2022-01-12T17:00:24.335" v="9091" actId="1076"/>
          <ac:picMkLst>
            <pc:docMk/>
            <pc:sldMk cId="349546456" sldId="293"/>
            <ac:picMk id="11" creationId="{B2C79CE3-BC74-4CE6-BF91-5DE63DD3C406}"/>
          </ac:picMkLst>
        </pc:picChg>
        <pc:picChg chg="add mod">
          <ac:chgData name="li bo" userId="86e360d6c7446f46" providerId="LiveId" clId="{427287EB-F6CF-4F4F-B1C7-CA18CC1CBB82}" dt="2022-01-12T17:00:24.335" v="9091" actId="1076"/>
          <ac:picMkLst>
            <pc:docMk/>
            <pc:sldMk cId="349546456" sldId="293"/>
            <ac:picMk id="13" creationId="{3CDADE11-3DAD-438D-BA72-4C91AE21F206}"/>
          </ac:picMkLst>
        </pc:picChg>
        <pc:picChg chg="add mod">
          <ac:chgData name="li bo" userId="86e360d6c7446f46" providerId="LiveId" clId="{427287EB-F6CF-4F4F-B1C7-CA18CC1CBB82}" dt="2022-01-12T17:00:24.335" v="9091" actId="1076"/>
          <ac:picMkLst>
            <pc:docMk/>
            <pc:sldMk cId="349546456" sldId="293"/>
            <ac:picMk id="20" creationId="{69E87D53-7383-48A5-A860-3212969631DE}"/>
          </ac:picMkLst>
        </pc:picChg>
        <pc:picChg chg="add mod">
          <ac:chgData name="li bo" userId="86e360d6c7446f46" providerId="LiveId" clId="{427287EB-F6CF-4F4F-B1C7-CA18CC1CBB82}" dt="2022-01-12T17:00:24.335" v="9091" actId="1076"/>
          <ac:picMkLst>
            <pc:docMk/>
            <pc:sldMk cId="349546456" sldId="293"/>
            <ac:picMk id="24" creationId="{887A3B57-54DA-47B9-B036-DB490A95CF1E}"/>
          </ac:picMkLst>
        </pc:picChg>
        <pc:picChg chg="add mod">
          <ac:chgData name="li bo" userId="86e360d6c7446f46" providerId="LiveId" clId="{427287EB-F6CF-4F4F-B1C7-CA18CC1CBB82}" dt="2022-01-12T17:00:24.335" v="9091" actId="1076"/>
          <ac:picMkLst>
            <pc:docMk/>
            <pc:sldMk cId="349546456" sldId="293"/>
            <ac:picMk id="26" creationId="{A450D7DB-9A7C-418C-98E2-4D78A84F553D}"/>
          </ac:picMkLst>
        </pc:picChg>
        <pc:picChg chg="add mod">
          <ac:chgData name="li bo" userId="86e360d6c7446f46" providerId="LiveId" clId="{427287EB-F6CF-4F4F-B1C7-CA18CC1CBB82}" dt="2022-01-12T17:00:24.335" v="9091" actId="1076"/>
          <ac:picMkLst>
            <pc:docMk/>
            <pc:sldMk cId="349546456" sldId="293"/>
            <ac:picMk id="28" creationId="{286215C6-FF13-40B2-9D82-67EF59D2F63A}"/>
          </ac:picMkLst>
        </pc:picChg>
        <pc:picChg chg="add mod">
          <ac:chgData name="li bo" userId="86e360d6c7446f46" providerId="LiveId" clId="{427287EB-F6CF-4F4F-B1C7-CA18CC1CBB82}" dt="2022-01-12T17:04:29.631" v="9177" actId="1076"/>
          <ac:picMkLst>
            <pc:docMk/>
            <pc:sldMk cId="349546456" sldId="293"/>
            <ac:picMk id="31" creationId="{7E90B4DD-F675-4AED-8C1D-75235E40A0A2}"/>
          </ac:picMkLst>
        </pc:picChg>
        <pc:cxnChg chg="add del mod">
          <ac:chgData name="li bo" userId="86e360d6c7446f46" providerId="LiveId" clId="{427287EB-F6CF-4F4F-B1C7-CA18CC1CBB82}" dt="2022-01-12T16:55:50.670" v="9048" actId="478"/>
          <ac:cxnSpMkLst>
            <pc:docMk/>
            <pc:sldMk cId="349546456" sldId="293"/>
            <ac:cxnSpMk id="15" creationId="{0A16F2F4-590C-4CCF-9B69-E7F3440AE496}"/>
          </ac:cxnSpMkLst>
        </pc:cxnChg>
      </pc:sldChg>
      <pc:sldChg chg="add del">
        <pc:chgData name="li bo" userId="86e360d6c7446f46" providerId="LiveId" clId="{427287EB-F6CF-4F4F-B1C7-CA18CC1CBB82}" dt="2022-01-12T16:37:40.805" v="8942"/>
        <pc:sldMkLst>
          <pc:docMk/>
          <pc:sldMk cId="673308195" sldId="293"/>
        </pc:sldMkLst>
      </pc:sldChg>
      <pc:sldChg chg="modSp add mod modAnim">
        <pc:chgData name="li bo" userId="86e360d6c7446f46" providerId="LiveId" clId="{427287EB-F6CF-4F4F-B1C7-CA18CC1CBB82}" dt="2022-02-13T07:40:06.692" v="10104"/>
        <pc:sldMkLst>
          <pc:docMk/>
          <pc:sldMk cId="2838239522" sldId="294"/>
        </pc:sldMkLst>
        <pc:spChg chg="mod">
          <ac:chgData name="li bo" userId="86e360d6c7446f46" providerId="LiveId" clId="{427287EB-F6CF-4F4F-B1C7-CA18CC1CBB82}" dt="2022-02-13T07:39:46.331" v="10100" actId="1076"/>
          <ac:spMkLst>
            <pc:docMk/>
            <pc:sldMk cId="2838239522" sldId="294"/>
            <ac:spMk id="2" creationId="{B49CBE6D-B73D-49C5-9C10-9D9A122F1EA2}"/>
          </ac:spMkLst>
        </pc:spChg>
      </pc:sldChg>
      <pc:sldChg chg="addSp delSp modSp new mod modNotesTx">
        <pc:chgData name="li bo" userId="86e360d6c7446f46" providerId="LiveId" clId="{427287EB-F6CF-4F4F-B1C7-CA18CC1CBB82}" dt="2022-02-12T15:30:03.588" v="10074" actId="1076"/>
        <pc:sldMkLst>
          <pc:docMk/>
          <pc:sldMk cId="2955531728" sldId="295"/>
        </pc:sldMkLst>
        <pc:spChg chg="mod">
          <ac:chgData name="li bo" userId="86e360d6c7446f46" providerId="LiveId" clId="{427287EB-F6CF-4F4F-B1C7-CA18CC1CBB82}" dt="2022-01-16T06:59:01.192" v="9935" actId="14100"/>
          <ac:spMkLst>
            <pc:docMk/>
            <pc:sldMk cId="2955531728" sldId="295"/>
            <ac:spMk id="2" creationId="{411F557A-2199-4AC4-8066-D29058DAEE43}"/>
          </ac:spMkLst>
        </pc:spChg>
        <pc:spChg chg="mod">
          <ac:chgData name="li bo" userId="86e360d6c7446f46" providerId="LiveId" clId="{427287EB-F6CF-4F4F-B1C7-CA18CC1CBB82}" dt="2022-01-16T07:03:38.723" v="9961" actId="14100"/>
          <ac:spMkLst>
            <pc:docMk/>
            <pc:sldMk cId="2955531728" sldId="295"/>
            <ac:spMk id="3" creationId="{BC245D67-0637-4B84-93AD-580AC2A6DBC4}"/>
          </ac:spMkLst>
        </pc:spChg>
        <pc:spChg chg="add mod">
          <ac:chgData name="li bo" userId="86e360d6c7446f46" providerId="LiveId" clId="{427287EB-F6CF-4F4F-B1C7-CA18CC1CBB82}" dt="2022-02-12T15:30:03.588" v="10074" actId="1076"/>
          <ac:spMkLst>
            <pc:docMk/>
            <pc:sldMk cId="2955531728" sldId="295"/>
            <ac:spMk id="7" creationId="{410D17BD-2B15-4ED8-A119-C001E1070B25}"/>
          </ac:spMkLst>
        </pc:spChg>
        <pc:spChg chg="add del mod">
          <ac:chgData name="li bo" userId="86e360d6c7446f46" providerId="LiveId" clId="{427287EB-F6CF-4F4F-B1C7-CA18CC1CBB82}" dt="2022-01-16T07:03:35.721" v="9960"/>
          <ac:spMkLst>
            <pc:docMk/>
            <pc:sldMk cId="2955531728" sldId="295"/>
            <ac:spMk id="9" creationId="{174AF448-80B4-4ADD-9FAC-2A4A0748703C}"/>
          </ac:spMkLst>
        </pc:spChg>
        <pc:spChg chg="add del mod">
          <ac:chgData name="li bo" userId="86e360d6c7446f46" providerId="LiveId" clId="{427287EB-F6CF-4F4F-B1C7-CA18CC1CBB82}" dt="2022-01-16T07:03:35.721" v="9960"/>
          <ac:spMkLst>
            <pc:docMk/>
            <pc:sldMk cId="2955531728" sldId="295"/>
            <ac:spMk id="10" creationId="{077988CE-C505-4663-A323-53C0B99A1ED1}"/>
          </ac:spMkLst>
        </pc:spChg>
        <pc:spChg chg="add del mod">
          <ac:chgData name="li bo" userId="86e360d6c7446f46" providerId="LiveId" clId="{427287EB-F6CF-4F4F-B1C7-CA18CC1CBB82}" dt="2022-01-16T07:03:35.721" v="9960"/>
          <ac:spMkLst>
            <pc:docMk/>
            <pc:sldMk cId="2955531728" sldId="295"/>
            <ac:spMk id="11" creationId="{60DC6E18-C43B-464A-AEBE-80C58546E060}"/>
          </ac:spMkLst>
        </pc:spChg>
        <pc:spChg chg="add mod">
          <ac:chgData name="li bo" userId="86e360d6c7446f46" providerId="LiveId" clId="{427287EB-F6CF-4F4F-B1C7-CA18CC1CBB82}" dt="2022-01-16T07:06:51.729" v="9988" actId="255"/>
          <ac:spMkLst>
            <pc:docMk/>
            <pc:sldMk cId="2955531728" sldId="295"/>
            <ac:spMk id="16" creationId="{04279C56-D1FF-4A92-90F2-0015032748DC}"/>
          </ac:spMkLst>
        </pc:spChg>
        <pc:picChg chg="add mod">
          <ac:chgData name="li bo" userId="86e360d6c7446f46" providerId="LiveId" clId="{427287EB-F6CF-4F4F-B1C7-CA18CC1CBB82}" dt="2022-02-10T16:13:43.641" v="10029" actId="1076"/>
          <ac:picMkLst>
            <pc:docMk/>
            <pc:sldMk cId="2955531728" sldId="295"/>
            <ac:picMk id="5" creationId="{A6E2E2CC-2B99-4CA6-97E9-ABDA2D7DB517}"/>
          </ac:picMkLst>
        </pc:picChg>
        <pc:picChg chg="add del mod">
          <ac:chgData name="li bo" userId="86e360d6c7446f46" providerId="LiveId" clId="{427287EB-F6CF-4F4F-B1C7-CA18CC1CBB82}" dt="2022-01-16T07:03:35.721" v="9960"/>
          <ac:picMkLst>
            <pc:docMk/>
            <pc:sldMk cId="2955531728" sldId="295"/>
            <ac:picMk id="8" creationId="{4A5B709E-ABA0-462C-9875-EFD426D2AFA0}"/>
          </ac:picMkLst>
        </pc:picChg>
        <pc:picChg chg="add mod">
          <ac:chgData name="li bo" userId="86e360d6c7446f46" providerId="LiveId" clId="{427287EB-F6CF-4F4F-B1C7-CA18CC1CBB82}" dt="2022-01-16T07:07:08.315" v="9993" actId="1076"/>
          <ac:picMkLst>
            <pc:docMk/>
            <pc:sldMk cId="2955531728" sldId="295"/>
            <ac:picMk id="13" creationId="{8CF2F3F8-07C1-48A3-A3B7-8DF3A51ABFEC}"/>
          </ac:picMkLst>
        </pc:picChg>
        <pc:picChg chg="add mod">
          <ac:chgData name="li bo" userId="86e360d6c7446f46" providerId="LiveId" clId="{427287EB-F6CF-4F4F-B1C7-CA18CC1CBB82}" dt="2022-01-16T07:05:52.315" v="9974" actId="1076"/>
          <ac:picMkLst>
            <pc:docMk/>
            <pc:sldMk cId="2955531728" sldId="295"/>
            <ac:picMk id="1026" creationId="{962FE765-C061-405B-87BD-D2DE196560BE}"/>
          </ac:picMkLst>
        </pc:picChg>
      </pc:sldChg>
    </pc:docChg>
  </pc:docChgLst>
  <pc:docChgLst>
    <pc:chgData name="li bo" userId="86e360d6c7446f46" providerId="LiveId" clId="{D4B96B15-D69D-124E-A20A-08D37862038D}"/>
    <pc:docChg chg="undo redo custSel addSld delSld modSld sldOrd">
      <pc:chgData name="li bo" userId="86e360d6c7446f46" providerId="LiveId" clId="{D4B96B15-D69D-124E-A20A-08D37862038D}" dt="2023-02-20T06:44:03.169" v="24643"/>
      <pc:docMkLst>
        <pc:docMk/>
      </pc:docMkLst>
      <pc:sldChg chg="del">
        <pc:chgData name="li bo" userId="86e360d6c7446f46" providerId="LiveId" clId="{D4B96B15-D69D-124E-A20A-08D37862038D}" dt="2023-01-30T09:04:50.267" v="16" actId="2696"/>
        <pc:sldMkLst>
          <pc:docMk/>
          <pc:sldMk cId="3781801294" sldId="256"/>
        </pc:sldMkLst>
      </pc:sldChg>
      <pc:sldChg chg="add del">
        <pc:chgData name="li bo" userId="86e360d6c7446f46" providerId="LiveId" clId="{D4B96B15-D69D-124E-A20A-08D37862038D}" dt="2023-01-30T16:32:25.426" v="3212" actId="2696"/>
        <pc:sldMkLst>
          <pc:docMk/>
          <pc:sldMk cId="0" sldId="261"/>
        </pc:sldMkLst>
      </pc:sldChg>
      <pc:sldChg chg="addSp delSp modSp mod modAnim modShow">
        <pc:chgData name="li bo" userId="86e360d6c7446f46" providerId="LiveId" clId="{D4B96B15-D69D-124E-A20A-08D37862038D}" dt="2023-02-07T04:41:13.537" v="24384"/>
        <pc:sldMkLst>
          <pc:docMk/>
          <pc:sldMk cId="2580984780" sldId="262"/>
        </pc:sldMkLst>
        <pc:spChg chg="add mod">
          <ac:chgData name="li bo" userId="86e360d6c7446f46" providerId="LiveId" clId="{D4B96B15-D69D-124E-A20A-08D37862038D}" dt="2023-02-07T04:41:13.537" v="24384"/>
          <ac:spMkLst>
            <pc:docMk/>
            <pc:sldMk cId="2580984780" sldId="262"/>
            <ac:spMk id="2" creationId="{6A75A454-907F-A29E-E731-22CD7E2CF0DD}"/>
          </ac:spMkLst>
        </pc:spChg>
        <pc:spChg chg="del mod">
          <ac:chgData name="li bo" userId="86e360d6c7446f46" providerId="LiveId" clId="{D4B96B15-D69D-124E-A20A-08D37862038D}" dt="2023-01-30T16:33:23.501" v="3221" actId="478"/>
          <ac:spMkLst>
            <pc:docMk/>
            <pc:sldMk cId="2580984780" sldId="262"/>
            <ac:spMk id="2" creationId="{B49CBE6D-B73D-49C5-9C10-9D9A122F1EA2}"/>
          </ac:spMkLst>
        </pc:spChg>
        <pc:spChg chg="add del mod">
          <ac:chgData name="li bo" userId="86e360d6c7446f46" providerId="LiveId" clId="{D4B96B15-D69D-124E-A20A-08D37862038D}" dt="2023-02-02T16:32:20.735" v="8385"/>
          <ac:spMkLst>
            <pc:docMk/>
            <pc:sldMk cId="2580984780" sldId="262"/>
            <ac:spMk id="2" creationId="{DA5BE5DC-7A9C-6D84-5EF0-9F39CA66B0A2}"/>
          </ac:spMkLst>
        </pc:spChg>
        <pc:spChg chg="mod">
          <ac:chgData name="li bo" userId="86e360d6c7446f46" providerId="LiveId" clId="{D4B96B15-D69D-124E-A20A-08D37862038D}" dt="2023-02-04T02:59:09.823" v="13184" actId="20577"/>
          <ac:spMkLst>
            <pc:docMk/>
            <pc:sldMk cId="2580984780" sldId="262"/>
            <ac:spMk id="3" creationId="{E550A74B-0E72-4E4D-A486-EA99E4947DF2}"/>
          </ac:spMkLst>
        </pc:spChg>
        <pc:spChg chg="mod">
          <ac:chgData name="li bo" userId="86e360d6c7446f46" providerId="LiveId" clId="{D4B96B15-D69D-124E-A20A-08D37862038D}" dt="2023-02-04T02:59:35.607" v="13187" actId="1076"/>
          <ac:spMkLst>
            <pc:docMk/>
            <pc:sldMk cId="2580984780" sldId="262"/>
            <ac:spMk id="4" creationId="{CCAA57CD-581B-49D8-9EE7-D54C1C4DDEEB}"/>
          </ac:spMkLst>
        </pc:spChg>
        <pc:spChg chg="add del mod">
          <ac:chgData name="li bo" userId="86e360d6c7446f46" providerId="LiveId" clId="{D4B96B15-D69D-124E-A20A-08D37862038D}" dt="2023-02-03T08:34:46.030" v="10364"/>
          <ac:spMkLst>
            <pc:docMk/>
            <pc:sldMk cId="2580984780" sldId="262"/>
            <ac:spMk id="5" creationId="{08A22E9B-07E3-CBD1-CF27-0591E546A8C6}"/>
          </ac:spMkLst>
        </pc:spChg>
        <pc:spChg chg="add del mod">
          <ac:chgData name="li bo" userId="86e360d6c7446f46" providerId="LiveId" clId="{D4B96B15-D69D-124E-A20A-08D37862038D}" dt="2023-01-30T16:33:25.309" v="3222" actId="478"/>
          <ac:spMkLst>
            <pc:docMk/>
            <pc:sldMk cId="2580984780" sldId="262"/>
            <ac:spMk id="6" creationId="{D43F49FC-D590-BDF0-9F16-503342C21E43}"/>
          </ac:spMkLst>
        </pc:spChg>
        <pc:spChg chg="add mod">
          <ac:chgData name="li bo" userId="86e360d6c7446f46" providerId="LiveId" clId="{D4B96B15-D69D-124E-A20A-08D37862038D}" dt="2023-02-04T02:17:38.213" v="13140" actId="20577"/>
          <ac:spMkLst>
            <pc:docMk/>
            <pc:sldMk cId="2580984780" sldId="262"/>
            <ac:spMk id="7" creationId="{F48BAAF9-E928-0234-73A0-4732445196DA}"/>
          </ac:spMkLst>
        </pc:spChg>
        <pc:picChg chg="mod">
          <ac:chgData name="li bo" userId="86e360d6c7446f46" providerId="LiveId" clId="{D4B96B15-D69D-124E-A20A-08D37862038D}" dt="2023-02-04T02:59:39.893" v="13188" actId="1076"/>
          <ac:picMkLst>
            <pc:docMk/>
            <pc:sldMk cId="2580984780" sldId="262"/>
            <ac:picMk id="3074" creationId="{030CC19E-99B5-4376-A86C-9DD5EB99999B}"/>
          </ac:picMkLst>
        </pc:picChg>
      </pc:sldChg>
      <pc:sldChg chg="addSp delSp modSp add mod">
        <pc:chgData name="li bo" userId="86e360d6c7446f46" providerId="LiveId" clId="{D4B96B15-D69D-124E-A20A-08D37862038D}" dt="2023-02-07T04:41:13.537" v="24384"/>
        <pc:sldMkLst>
          <pc:docMk/>
          <pc:sldMk cId="0" sldId="264"/>
        </pc:sldMkLst>
        <pc:spChg chg="del">
          <ac:chgData name="li bo" userId="86e360d6c7446f46" providerId="LiveId" clId="{D4B96B15-D69D-124E-A20A-08D37862038D}" dt="2023-01-30T16:32:49.302" v="3215" actId="478"/>
          <ac:spMkLst>
            <pc:docMk/>
            <pc:sldMk cId="0" sldId="264"/>
            <ac:spMk id="2" creationId="{00000000-0000-0000-0000-000000000000}"/>
          </ac:spMkLst>
        </pc:spChg>
        <pc:spChg chg="add del mod">
          <ac:chgData name="li bo" userId="86e360d6c7446f46" providerId="LiveId" clId="{D4B96B15-D69D-124E-A20A-08D37862038D}" dt="2023-02-02T16:32:20.735" v="8385"/>
          <ac:spMkLst>
            <pc:docMk/>
            <pc:sldMk cId="0" sldId="264"/>
            <ac:spMk id="2" creationId="{6C9B9EE7-5005-4186-B86D-ECADE93B4424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0" sldId="264"/>
            <ac:spMk id="2" creationId="{7BBC4A2D-8BE1-947A-40E6-01532EEF5CC4}"/>
          </ac:spMkLst>
        </pc:spChg>
        <pc:spChg chg="mod">
          <ac:chgData name="li bo" userId="86e360d6c7446f46" providerId="LiveId" clId="{D4B96B15-D69D-124E-A20A-08D37862038D}" dt="2023-02-03T05:03:30.917" v="9402" actId="20577"/>
          <ac:spMkLst>
            <pc:docMk/>
            <pc:sldMk cId="0" sldId="264"/>
            <ac:spMk id="3" creationId="{00000000-0000-0000-0000-000000000000}"/>
          </ac:spMkLst>
        </pc:spChg>
        <pc:spChg chg="del">
          <ac:chgData name="li bo" userId="86e360d6c7446f46" providerId="LiveId" clId="{D4B96B15-D69D-124E-A20A-08D37862038D}" dt="2023-01-30T16:32:44.316" v="3214" actId="478"/>
          <ac:spMkLst>
            <pc:docMk/>
            <pc:sldMk cId="0" sldId="264"/>
            <ac:spMk id="4" creationId="{00000000-0000-0000-0000-000000000000}"/>
          </ac:spMkLst>
        </pc:spChg>
        <pc:spChg chg="add del mod">
          <ac:chgData name="li bo" userId="86e360d6c7446f46" providerId="LiveId" clId="{D4B96B15-D69D-124E-A20A-08D37862038D}" dt="2023-02-03T08:34:46.030" v="10364"/>
          <ac:spMkLst>
            <pc:docMk/>
            <pc:sldMk cId="0" sldId="264"/>
            <ac:spMk id="4" creationId="{60944964-1AC6-9F0F-3655-A2286BF84319}"/>
          </ac:spMkLst>
        </pc:spChg>
        <pc:spChg chg="add del mod">
          <ac:chgData name="li bo" userId="86e360d6c7446f46" providerId="LiveId" clId="{D4B96B15-D69D-124E-A20A-08D37862038D}" dt="2023-01-30T16:32:51.240" v="3216" actId="478"/>
          <ac:spMkLst>
            <pc:docMk/>
            <pc:sldMk cId="0" sldId="264"/>
            <ac:spMk id="6" creationId="{F7D4BDA7-CCB5-32ED-11E4-CE12DC408B01}"/>
          </ac:spMkLst>
        </pc:spChg>
        <pc:spChg chg="add mod">
          <ac:chgData name="li bo" userId="86e360d6c7446f46" providerId="LiveId" clId="{D4B96B15-D69D-124E-A20A-08D37862038D}" dt="2023-01-30T16:35:03.004" v="3284" actId="27636"/>
          <ac:spMkLst>
            <pc:docMk/>
            <pc:sldMk cId="0" sldId="264"/>
            <ac:spMk id="7" creationId="{1A3FAF6A-E7E3-0AE8-783D-A3176A950AA3}"/>
          </ac:spMkLst>
        </pc:spChg>
        <pc:spChg chg="add del">
          <ac:chgData name="li bo" userId="86e360d6c7446f46" providerId="LiveId" clId="{D4B96B15-D69D-124E-A20A-08D37862038D}" dt="2023-01-30T16:34:46.875" v="3273" actId="22"/>
          <ac:spMkLst>
            <pc:docMk/>
            <pc:sldMk cId="0" sldId="264"/>
            <ac:spMk id="9" creationId="{7CAE7FAD-A85A-42D9-6B1B-2E770C643C82}"/>
          </ac:spMkLst>
        </pc:spChg>
      </pc:sldChg>
      <pc:sldChg chg="del">
        <pc:chgData name="li bo" userId="86e360d6c7446f46" providerId="LiveId" clId="{D4B96B15-D69D-124E-A20A-08D37862038D}" dt="2023-01-30T15:50:36.145" v="3208" actId="2696"/>
        <pc:sldMkLst>
          <pc:docMk/>
          <pc:sldMk cId="3879359964" sldId="265"/>
        </pc:sldMkLst>
      </pc:sldChg>
      <pc:sldChg chg="addSp delSp modSp add mod ord">
        <pc:chgData name="li bo" userId="86e360d6c7446f46" providerId="LiveId" clId="{D4B96B15-D69D-124E-A20A-08D37862038D}" dt="2023-02-07T04:41:13.537" v="24384"/>
        <pc:sldMkLst>
          <pc:docMk/>
          <pc:sldMk cId="0" sldId="266"/>
        </pc:sldMkLst>
        <pc:spChg chg="del">
          <ac:chgData name="li bo" userId="86e360d6c7446f46" providerId="LiveId" clId="{D4B96B15-D69D-124E-A20A-08D37862038D}" dt="2023-01-31T01:52:04.004" v="3508" actId="478"/>
          <ac:spMkLst>
            <pc:docMk/>
            <pc:sldMk cId="0" sldId="266"/>
            <ac:spMk id="2" creationId="{00000000-0000-0000-0000-000000000000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0" sldId="266"/>
            <ac:spMk id="2" creationId="{6A0C2A6E-1169-24EB-02CE-ACA9E70763A2}"/>
          </ac:spMkLst>
        </pc:spChg>
        <pc:spChg chg="add del mod">
          <ac:chgData name="li bo" userId="86e360d6c7446f46" providerId="LiveId" clId="{D4B96B15-D69D-124E-A20A-08D37862038D}" dt="2023-02-02T16:32:20.735" v="8385"/>
          <ac:spMkLst>
            <pc:docMk/>
            <pc:sldMk cId="0" sldId="266"/>
            <ac:spMk id="2" creationId="{6DA55F73-A40C-A647-973E-A4E218E42E3C}"/>
          </ac:spMkLst>
        </pc:spChg>
        <pc:spChg chg="add del mod">
          <ac:chgData name="li bo" userId="86e360d6c7446f46" providerId="LiveId" clId="{D4B96B15-D69D-124E-A20A-08D37862038D}" dt="2023-02-03T04:10:08.626" v="9233" actId="207"/>
          <ac:spMkLst>
            <pc:docMk/>
            <pc:sldMk cId="0" sldId="266"/>
            <ac:spMk id="3" creationId="{00000000-0000-0000-0000-000000000000}"/>
          </ac:spMkLst>
        </pc:spChg>
        <pc:spChg chg="add del">
          <ac:chgData name="li bo" userId="86e360d6c7446f46" providerId="LiveId" clId="{D4B96B15-D69D-124E-A20A-08D37862038D}" dt="2023-01-31T01:55:35.196" v="3529" actId="478"/>
          <ac:spMkLst>
            <pc:docMk/>
            <pc:sldMk cId="0" sldId="266"/>
            <ac:spMk id="4" creationId="{00000000-0000-0000-0000-000000000000}"/>
          </ac:spMkLst>
        </pc:spChg>
        <pc:spChg chg="add del mod">
          <ac:chgData name="li bo" userId="86e360d6c7446f46" providerId="LiveId" clId="{D4B96B15-D69D-124E-A20A-08D37862038D}" dt="2023-02-03T08:34:46.030" v="10364"/>
          <ac:spMkLst>
            <pc:docMk/>
            <pc:sldMk cId="0" sldId="266"/>
            <ac:spMk id="4" creationId="{793BCDCE-BA37-00E1-792B-0647DCC6317A}"/>
          </ac:spMkLst>
        </pc:spChg>
        <pc:spChg chg="add del mod">
          <ac:chgData name="li bo" userId="86e360d6c7446f46" providerId="LiveId" clId="{D4B96B15-D69D-124E-A20A-08D37862038D}" dt="2023-01-31T01:52:07.008" v="3509" actId="478"/>
          <ac:spMkLst>
            <pc:docMk/>
            <pc:sldMk cId="0" sldId="266"/>
            <ac:spMk id="6" creationId="{9CABEF66-9AD1-B1E2-5C88-2CBF791E38A2}"/>
          </ac:spMkLst>
        </pc:spChg>
        <pc:spChg chg="add del mod">
          <ac:chgData name="li bo" userId="86e360d6c7446f46" providerId="LiveId" clId="{D4B96B15-D69D-124E-A20A-08D37862038D}" dt="2023-01-31T01:55:39.849" v="3530" actId="2711"/>
          <ac:spMkLst>
            <pc:docMk/>
            <pc:sldMk cId="0" sldId="266"/>
            <ac:spMk id="7" creationId="{8B918819-84A4-F62E-3002-6C5EB151DD89}"/>
          </ac:spMkLst>
        </pc:spChg>
        <pc:spChg chg="add del mod">
          <ac:chgData name="li bo" userId="86e360d6c7446f46" providerId="LiveId" clId="{D4B96B15-D69D-124E-A20A-08D37862038D}" dt="2023-01-31T01:57:48.838" v="3543"/>
          <ac:spMkLst>
            <pc:docMk/>
            <pc:sldMk cId="0" sldId="266"/>
            <ac:spMk id="8" creationId="{86CECD1D-03D7-D561-756E-173EC1AFDD46}"/>
          </ac:spMkLst>
        </pc:spChg>
      </pc:sldChg>
      <pc:sldChg chg="addSp delSp modSp mod">
        <pc:chgData name="li bo" userId="86e360d6c7446f46" providerId="LiveId" clId="{D4B96B15-D69D-124E-A20A-08D37862038D}" dt="2023-02-07T04:41:13.537" v="24384"/>
        <pc:sldMkLst>
          <pc:docMk/>
          <pc:sldMk cId="4074491010" sldId="270"/>
        </pc:sldMkLst>
        <pc:spChg chg="add del mod">
          <ac:chgData name="li bo" userId="86e360d6c7446f46" providerId="LiveId" clId="{D4B96B15-D69D-124E-A20A-08D37862038D}" dt="2023-02-02T16:32:20.735" v="8385"/>
          <ac:spMkLst>
            <pc:docMk/>
            <pc:sldMk cId="4074491010" sldId="270"/>
            <ac:spMk id="2" creationId="{207C77A8-891A-51C7-9A1D-22A8D7500ED8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4074491010" sldId="270"/>
            <ac:spMk id="2" creationId="{7037D505-FD1A-0CB8-9F1E-441BD9F97285}"/>
          </ac:spMkLst>
        </pc:spChg>
        <pc:spChg chg="del">
          <ac:chgData name="li bo" userId="86e360d6c7446f46" providerId="LiveId" clId="{D4B96B15-D69D-124E-A20A-08D37862038D}" dt="2023-01-31T05:24:12.597" v="5717" actId="478"/>
          <ac:spMkLst>
            <pc:docMk/>
            <pc:sldMk cId="4074491010" sldId="270"/>
            <ac:spMk id="2" creationId="{B49CBE6D-B73D-49C5-9C10-9D9A122F1EA2}"/>
          </ac:spMkLst>
        </pc:spChg>
        <pc:spChg chg="add del mod">
          <ac:chgData name="li bo" userId="86e360d6c7446f46" providerId="LiveId" clId="{D4B96B15-D69D-124E-A20A-08D37862038D}" dt="2023-02-03T08:34:46.030" v="10364"/>
          <ac:spMkLst>
            <pc:docMk/>
            <pc:sldMk cId="4074491010" sldId="270"/>
            <ac:spMk id="3" creationId="{6B822652-199C-3651-FBEF-83B135C46FB2}"/>
          </ac:spMkLst>
        </pc:spChg>
        <pc:spChg chg="add del mod">
          <ac:chgData name="li bo" userId="86e360d6c7446f46" providerId="LiveId" clId="{D4B96B15-D69D-124E-A20A-08D37862038D}" dt="2023-01-31T05:24:15.998" v="5718" actId="478"/>
          <ac:spMkLst>
            <pc:docMk/>
            <pc:sldMk cId="4074491010" sldId="270"/>
            <ac:spMk id="4" creationId="{B36A998F-0669-C175-D5F1-4E7467921A2F}"/>
          </ac:spMkLst>
        </pc:spChg>
        <pc:spChg chg="add mod">
          <ac:chgData name="li bo" userId="86e360d6c7446f46" providerId="LiveId" clId="{D4B96B15-D69D-124E-A20A-08D37862038D}" dt="2023-01-31T05:24:16.775" v="5719"/>
          <ac:spMkLst>
            <pc:docMk/>
            <pc:sldMk cId="4074491010" sldId="270"/>
            <ac:spMk id="5" creationId="{42233B39-EB8E-1FB8-8759-9F8CB1F809DC}"/>
          </ac:spMkLst>
        </pc:spChg>
        <pc:spChg chg="mod">
          <ac:chgData name="li bo" userId="86e360d6c7446f46" providerId="LiveId" clId="{D4B96B15-D69D-124E-A20A-08D37862038D}" dt="2023-01-31T06:24:31.143" v="6199" actId="948"/>
          <ac:spMkLst>
            <pc:docMk/>
            <pc:sldMk cId="4074491010" sldId="270"/>
            <ac:spMk id="6" creationId="{12B40AC5-75C2-42AF-B4A5-7D5306C96920}"/>
          </ac:spMkLst>
        </pc:spChg>
        <pc:spChg chg="mod">
          <ac:chgData name="li bo" userId="86e360d6c7446f46" providerId="LiveId" clId="{D4B96B15-D69D-124E-A20A-08D37862038D}" dt="2023-01-31T06:29:04.889" v="6342" actId="1076"/>
          <ac:spMkLst>
            <pc:docMk/>
            <pc:sldMk cId="4074491010" sldId="270"/>
            <ac:spMk id="15" creationId="{3063C82B-2D2B-4288-BDEA-A6B40DAC2C37}"/>
          </ac:spMkLst>
        </pc:spChg>
        <pc:grpChg chg="mod">
          <ac:chgData name="li bo" userId="86e360d6c7446f46" providerId="LiveId" clId="{D4B96B15-D69D-124E-A20A-08D37862038D}" dt="2023-01-31T06:29:04.889" v="6342" actId="1076"/>
          <ac:grpSpMkLst>
            <pc:docMk/>
            <pc:sldMk cId="4074491010" sldId="270"/>
            <ac:grpSpMk id="9" creationId="{2AFB3EC6-6AFE-4713-BFD1-7C7D30671D3D}"/>
          </ac:grpSpMkLst>
        </pc:grpChg>
        <pc:grpChg chg="mod">
          <ac:chgData name="li bo" userId="86e360d6c7446f46" providerId="LiveId" clId="{D4B96B15-D69D-124E-A20A-08D37862038D}" dt="2023-01-31T06:29:04.889" v="6342" actId="1076"/>
          <ac:grpSpMkLst>
            <pc:docMk/>
            <pc:sldMk cId="4074491010" sldId="270"/>
            <ac:grpSpMk id="11" creationId="{07B9F88E-974D-4737-9F91-CD7787498434}"/>
          </ac:grpSpMkLst>
        </pc:grpChg>
        <pc:picChg chg="mod">
          <ac:chgData name="li bo" userId="86e360d6c7446f46" providerId="LiveId" clId="{D4B96B15-D69D-124E-A20A-08D37862038D}" dt="2023-01-31T06:29:04.889" v="6342" actId="1076"/>
          <ac:picMkLst>
            <pc:docMk/>
            <pc:sldMk cId="4074491010" sldId="270"/>
            <ac:picMk id="8" creationId="{5924C537-525C-4A09-8631-93A97E77AE1F}"/>
          </ac:picMkLst>
        </pc:picChg>
        <pc:picChg chg="mod">
          <ac:chgData name="li bo" userId="86e360d6c7446f46" providerId="LiveId" clId="{D4B96B15-D69D-124E-A20A-08D37862038D}" dt="2023-01-31T06:29:04.889" v="6342" actId="1076"/>
          <ac:picMkLst>
            <pc:docMk/>
            <pc:sldMk cId="4074491010" sldId="270"/>
            <ac:picMk id="6152" creationId="{7CB97D92-FB0F-408C-A8C6-A79FDFD05B9A}"/>
          </ac:picMkLst>
        </pc:picChg>
      </pc:sldChg>
      <pc:sldChg chg="del">
        <pc:chgData name="li bo" userId="86e360d6c7446f46" providerId="LiveId" clId="{D4B96B15-D69D-124E-A20A-08D37862038D}" dt="2023-01-30T09:03:06.627" v="0" actId="2696"/>
        <pc:sldMkLst>
          <pc:docMk/>
          <pc:sldMk cId="607118362" sldId="274"/>
        </pc:sldMkLst>
      </pc:sldChg>
      <pc:sldChg chg="del">
        <pc:chgData name="li bo" userId="86e360d6c7446f46" providerId="LiveId" clId="{D4B96B15-D69D-124E-A20A-08D37862038D}" dt="2023-01-30T09:03:36.671" v="4" actId="2696"/>
        <pc:sldMkLst>
          <pc:docMk/>
          <pc:sldMk cId="1690186442" sldId="275"/>
        </pc:sldMkLst>
      </pc:sldChg>
      <pc:sldChg chg="del">
        <pc:chgData name="li bo" userId="86e360d6c7446f46" providerId="LiveId" clId="{D4B96B15-D69D-124E-A20A-08D37862038D}" dt="2023-01-30T09:03:17.994" v="2" actId="2696"/>
        <pc:sldMkLst>
          <pc:docMk/>
          <pc:sldMk cId="32165361" sldId="276"/>
        </pc:sldMkLst>
      </pc:sldChg>
      <pc:sldChg chg="modSp del modAnim">
        <pc:chgData name="li bo" userId="86e360d6c7446f46" providerId="LiveId" clId="{D4B96B15-D69D-124E-A20A-08D37862038D}" dt="2023-01-31T01:50:48.569" v="3492" actId="2696"/>
        <pc:sldMkLst>
          <pc:docMk/>
          <pc:sldMk cId="57837253" sldId="278"/>
        </pc:sldMkLst>
        <pc:spChg chg="mod">
          <ac:chgData name="li bo" userId="86e360d6c7446f46" providerId="LiveId" clId="{D4B96B15-D69D-124E-A20A-08D37862038D}" dt="2023-01-30T15:25:37.165" v="2807" actId="16959"/>
          <ac:spMkLst>
            <pc:docMk/>
            <pc:sldMk cId="57837253" sldId="278"/>
            <ac:spMk id="7" creationId="{F1890271-B608-43EE-BCBA-AB5F796E96E5}"/>
          </ac:spMkLst>
        </pc:spChg>
      </pc:sldChg>
      <pc:sldChg chg="addSp delSp modSp mod delAnim modAnim modNotesTx">
        <pc:chgData name="li bo" userId="86e360d6c7446f46" providerId="LiveId" clId="{D4B96B15-D69D-124E-A20A-08D37862038D}" dt="2023-02-07T04:41:13.537" v="24384"/>
        <pc:sldMkLst>
          <pc:docMk/>
          <pc:sldMk cId="94791495" sldId="283"/>
        </pc:sldMkLst>
        <pc:spChg chg="add del mod">
          <ac:chgData name="li bo" userId="86e360d6c7446f46" providerId="LiveId" clId="{D4B96B15-D69D-124E-A20A-08D37862038D}" dt="2023-02-02T16:32:20.735" v="8385"/>
          <ac:spMkLst>
            <pc:docMk/>
            <pc:sldMk cId="94791495" sldId="283"/>
            <ac:spMk id="2" creationId="{24D9DF06-5C33-E41E-404B-2912FDB15220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94791495" sldId="283"/>
            <ac:spMk id="2" creationId="{58B3E5A1-15A8-50BD-0948-5927CBF2AA09}"/>
          </ac:spMkLst>
        </pc:spChg>
        <pc:spChg chg="add del mod">
          <ac:chgData name="li bo" userId="86e360d6c7446f46" providerId="LiveId" clId="{D4B96B15-D69D-124E-A20A-08D37862038D}" dt="2023-02-03T08:34:46.030" v="10364"/>
          <ac:spMkLst>
            <pc:docMk/>
            <pc:sldMk cId="94791495" sldId="283"/>
            <ac:spMk id="3" creationId="{C2D7295D-E1C5-9101-0682-A388B06C35C5}"/>
          </ac:spMkLst>
        </pc:spChg>
        <pc:spChg chg="add del mod">
          <ac:chgData name="li bo" userId="86e360d6c7446f46" providerId="LiveId" clId="{D4B96B15-D69D-124E-A20A-08D37862038D}" dt="2023-01-31T06:25:12.224" v="6201" actId="478"/>
          <ac:spMkLst>
            <pc:docMk/>
            <pc:sldMk cId="94791495" sldId="283"/>
            <ac:spMk id="3" creationId="{DDFB7D77-0656-CF91-4E13-C81B1D04B633}"/>
          </ac:spMkLst>
        </pc:spChg>
        <pc:spChg chg="add mod">
          <ac:chgData name="li bo" userId="86e360d6c7446f46" providerId="LiveId" clId="{D4B96B15-D69D-124E-A20A-08D37862038D}" dt="2023-02-03T10:30:18.508" v="12199" actId="20577"/>
          <ac:spMkLst>
            <pc:docMk/>
            <pc:sldMk cId="94791495" sldId="283"/>
            <ac:spMk id="4" creationId="{D1A89FE1-77C4-CF7E-C17B-65C117AA401F}"/>
          </ac:spMkLst>
        </pc:spChg>
        <pc:spChg chg="mod">
          <ac:chgData name="li bo" userId="86e360d6c7446f46" providerId="LiveId" clId="{D4B96B15-D69D-124E-A20A-08D37862038D}" dt="2023-02-03T03:25:31.188" v="8763" actId="20577"/>
          <ac:spMkLst>
            <pc:docMk/>
            <pc:sldMk cId="94791495" sldId="283"/>
            <ac:spMk id="9" creationId="{E6E62A1B-2AB4-4CEF-984E-E26AF2ED1FD2}"/>
          </ac:spMkLst>
        </pc:spChg>
        <pc:spChg chg="add del mod">
          <ac:chgData name="li bo" userId="86e360d6c7446f46" providerId="LiveId" clId="{D4B96B15-D69D-124E-A20A-08D37862038D}" dt="2023-01-31T06:39:42.244" v="6585" actId="478"/>
          <ac:spMkLst>
            <pc:docMk/>
            <pc:sldMk cId="94791495" sldId="283"/>
            <ac:spMk id="11" creationId="{433B8E75-C63C-BD85-F50E-F3E9781FF203}"/>
          </ac:spMkLst>
        </pc:spChg>
        <pc:spChg chg="del">
          <ac:chgData name="li bo" userId="86e360d6c7446f46" providerId="LiveId" clId="{D4B96B15-D69D-124E-A20A-08D37862038D}" dt="2023-01-31T06:25:09.868" v="6200" actId="478"/>
          <ac:spMkLst>
            <pc:docMk/>
            <pc:sldMk cId="94791495" sldId="283"/>
            <ac:spMk id="12" creationId="{78D68531-4D14-4F08-8C1E-79C8E7C1DED2}"/>
          </ac:spMkLst>
        </pc:spChg>
        <pc:spChg chg="mod">
          <ac:chgData name="li bo" userId="86e360d6c7446f46" providerId="LiveId" clId="{D4B96B15-D69D-124E-A20A-08D37862038D}" dt="2023-02-03T14:54:18.551" v="12769" actId="1038"/>
          <ac:spMkLst>
            <pc:docMk/>
            <pc:sldMk cId="94791495" sldId="283"/>
            <ac:spMk id="82" creationId="{39BE142D-3C42-4437-98B9-B44CEE0179B9}"/>
          </ac:spMkLst>
        </pc:spChg>
        <pc:grpChg chg="del mod">
          <ac:chgData name="li bo" userId="86e360d6c7446f46" providerId="LiveId" clId="{D4B96B15-D69D-124E-A20A-08D37862038D}" dt="2023-01-31T06:34:38.441" v="6494" actId="478"/>
          <ac:grpSpMkLst>
            <pc:docMk/>
            <pc:sldMk cId="94791495" sldId="283"/>
            <ac:grpSpMk id="8" creationId="{C214A5EB-8230-46A6-83F3-09C5717775AC}"/>
          </ac:grpSpMkLst>
        </pc:grpChg>
        <pc:picChg chg="mod">
          <ac:chgData name="li bo" userId="86e360d6c7446f46" providerId="LiveId" clId="{D4B96B15-D69D-124E-A20A-08D37862038D}" dt="2023-01-31T06:33:31.203" v="6487" actId="1076"/>
          <ac:picMkLst>
            <pc:docMk/>
            <pc:sldMk cId="94791495" sldId="283"/>
            <ac:picMk id="5" creationId="{18F4C3C8-B7BE-43C0-8EE7-FB2C1DAE8B4F}"/>
          </ac:picMkLst>
        </pc:picChg>
        <pc:picChg chg="add del mod">
          <ac:chgData name="li bo" userId="86e360d6c7446f46" providerId="LiveId" clId="{D4B96B15-D69D-124E-A20A-08D37862038D}" dt="2023-01-31T06:39:40.173" v="6584" actId="478"/>
          <ac:picMkLst>
            <pc:docMk/>
            <pc:sldMk cId="94791495" sldId="283"/>
            <ac:picMk id="6" creationId="{17FF9D77-8B87-1F68-0C7A-F6177C13121F}"/>
          </ac:picMkLst>
        </pc:picChg>
        <pc:picChg chg="add mod">
          <ac:chgData name="li bo" userId="86e360d6c7446f46" providerId="LiveId" clId="{D4B96B15-D69D-124E-A20A-08D37862038D}" dt="2023-01-31T06:42:08.933" v="6738" actId="1076"/>
          <ac:picMkLst>
            <pc:docMk/>
            <pc:sldMk cId="94791495" sldId="283"/>
            <ac:picMk id="1026" creationId="{D0649902-4AD2-5A79-F272-78D50FE690BF}"/>
          </ac:picMkLst>
        </pc:picChg>
      </pc:sldChg>
      <pc:sldChg chg="del">
        <pc:chgData name="li bo" userId="86e360d6c7446f46" providerId="LiveId" clId="{D4B96B15-D69D-124E-A20A-08D37862038D}" dt="2023-01-30T09:04:36.010" v="13" actId="2696"/>
        <pc:sldMkLst>
          <pc:docMk/>
          <pc:sldMk cId="1745729084" sldId="288"/>
        </pc:sldMkLst>
      </pc:sldChg>
      <pc:sldChg chg="del modNotesTx">
        <pc:chgData name="li bo" userId="86e360d6c7446f46" providerId="LiveId" clId="{D4B96B15-D69D-124E-A20A-08D37862038D}" dt="2023-01-31T01:51:29.731" v="3506" actId="2696"/>
        <pc:sldMkLst>
          <pc:docMk/>
          <pc:sldMk cId="373585835" sldId="291"/>
        </pc:sldMkLst>
      </pc:sldChg>
      <pc:sldChg chg="del">
        <pc:chgData name="li bo" userId="86e360d6c7446f46" providerId="LiveId" clId="{D4B96B15-D69D-124E-A20A-08D37862038D}" dt="2023-01-31T07:37:04.929" v="7346" actId="2696"/>
        <pc:sldMkLst>
          <pc:docMk/>
          <pc:sldMk cId="3643193430" sldId="296"/>
        </pc:sldMkLst>
      </pc:sldChg>
      <pc:sldChg chg="addSp delSp modSp mod">
        <pc:chgData name="li bo" userId="86e360d6c7446f46" providerId="LiveId" clId="{D4B96B15-D69D-124E-A20A-08D37862038D}" dt="2023-02-07T04:41:13.537" v="24384"/>
        <pc:sldMkLst>
          <pc:docMk/>
          <pc:sldMk cId="1005483999" sldId="298"/>
        </pc:sldMkLst>
        <pc:spChg chg="mod">
          <ac:chgData name="li bo" userId="86e360d6c7446f46" providerId="LiveId" clId="{D4B96B15-D69D-124E-A20A-08D37862038D}" dt="2023-01-30T09:06:45.733" v="99" actId="113"/>
          <ac:spMkLst>
            <pc:docMk/>
            <pc:sldMk cId="1005483999" sldId="298"/>
            <ac:spMk id="2" creationId="{32E34F0D-73F4-4542-98AE-621D0A6F10C2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1005483999" sldId="298"/>
            <ac:spMk id="3" creationId="{01DDF595-2DA6-78A0-8464-33B31696624F}"/>
          </ac:spMkLst>
        </pc:spChg>
        <pc:spChg chg="add del mod">
          <ac:chgData name="li bo" userId="86e360d6c7446f46" providerId="LiveId" clId="{D4B96B15-D69D-124E-A20A-08D37862038D}" dt="2023-02-02T16:32:20.735" v="8385"/>
          <ac:spMkLst>
            <pc:docMk/>
            <pc:sldMk cId="1005483999" sldId="298"/>
            <ac:spMk id="3" creationId="{811F88CE-8AA6-2A4F-7CA1-61C2312367AB}"/>
          </ac:spMkLst>
        </pc:spChg>
        <pc:spChg chg="add del mod">
          <ac:chgData name="li bo" userId="86e360d6c7446f46" providerId="LiveId" clId="{D4B96B15-D69D-124E-A20A-08D37862038D}" dt="2023-02-03T08:34:46.030" v="10364"/>
          <ac:spMkLst>
            <pc:docMk/>
            <pc:sldMk cId="1005483999" sldId="298"/>
            <ac:spMk id="4" creationId="{AC4D98D4-8EB4-D5C9-D751-D281613BB309}"/>
          </ac:spMkLst>
        </pc:spChg>
        <pc:spChg chg="mod">
          <ac:chgData name="li bo" userId="86e360d6c7446f46" providerId="LiveId" clId="{D4B96B15-D69D-124E-A20A-08D37862038D}" dt="2023-01-30T09:15:33.888" v="316" actId="1076"/>
          <ac:spMkLst>
            <pc:docMk/>
            <pc:sldMk cId="1005483999" sldId="298"/>
            <ac:spMk id="6" creationId="{002493F8-B962-4D1C-A778-8231405CA5AE}"/>
          </ac:spMkLst>
        </pc:spChg>
        <pc:picChg chg="mod">
          <ac:chgData name="li bo" userId="86e360d6c7446f46" providerId="LiveId" clId="{D4B96B15-D69D-124E-A20A-08D37862038D}" dt="2023-01-30T09:15:33.888" v="316" actId="1076"/>
          <ac:picMkLst>
            <pc:docMk/>
            <pc:sldMk cId="1005483999" sldId="298"/>
            <ac:picMk id="5" creationId="{04278927-48A0-4FE2-B707-321993D17E63}"/>
          </ac:picMkLst>
        </pc:picChg>
      </pc:sldChg>
      <pc:sldChg chg="addSp delSp modSp mod modNotesTx">
        <pc:chgData name="li bo" userId="86e360d6c7446f46" providerId="LiveId" clId="{D4B96B15-D69D-124E-A20A-08D37862038D}" dt="2023-02-07T04:41:13.537" v="24384"/>
        <pc:sldMkLst>
          <pc:docMk/>
          <pc:sldMk cId="2456461454" sldId="299"/>
        </pc:sldMkLst>
        <pc:spChg chg="del">
          <ac:chgData name="li bo" userId="86e360d6c7446f46" providerId="LiveId" clId="{D4B96B15-D69D-124E-A20A-08D37862038D}" dt="2023-01-30T09:15:47.099" v="317" actId="478"/>
          <ac:spMkLst>
            <pc:docMk/>
            <pc:sldMk cId="2456461454" sldId="299"/>
            <ac:spMk id="2" creationId="{32E34F0D-73F4-4542-98AE-621D0A6F10C2}"/>
          </ac:spMkLst>
        </pc:spChg>
        <pc:spChg chg="add del mod">
          <ac:chgData name="li bo" userId="86e360d6c7446f46" providerId="LiveId" clId="{D4B96B15-D69D-124E-A20A-08D37862038D}" dt="2023-02-02T16:32:20.735" v="8385"/>
          <ac:spMkLst>
            <pc:docMk/>
            <pc:sldMk cId="2456461454" sldId="299"/>
            <ac:spMk id="2" creationId="{36D4D1D1-CB40-CB64-BA9C-7E25F414B196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2456461454" sldId="299"/>
            <ac:spMk id="2" creationId="{F1B72844-C396-BC91-6AEB-FB9A7A916581}"/>
          </ac:spMkLst>
        </pc:spChg>
        <pc:spChg chg="mod">
          <ac:chgData name="li bo" userId="86e360d6c7446f46" providerId="LiveId" clId="{D4B96B15-D69D-124E-A20A-08D37862038D}" dt="2023-01-30T09:37:01.221" v="712" actId="20577"/>
          <ac:spMkLst>
            <pc:docMk/>
            <pc:sldMk cId="2456461454" sldId="299"/>
            <ac:spMk id="3" creationId="{7DE3AB68-5F0E-4745-8094-C01F49B65CEF}"/>
          </ac:spMkLst>
        </pc:spChg>
        <pc:spChg chg="add del mod">
          <ac:chgData name="li bo" userId="86e360d6c7446f46" providerId="LiveId" clId="{D4B96B15-D69D-124E-A20A-08D37862038D}" dt="2023-02-03T08:34:46.030" v="10364"/>
          <ac:spMkLst>
            <pc:docMk/>
            <pc:sldMk cId="2456461454" sldId="299"/>
            <ac:spMk id="5" creationId="{D9473B00-05A6-B849-A2D4-9A02EC4A0563}"/>
          </ac:spMkLst>
        </pc:spChg>
        <pc:spChg chg="add del mod">
          <ac:chgData name="li bo" userId="86e360d6c7446f46" providerId="LiveId" clId="{D4B96B15-D69D-124E-A20A-08D37862038D}" dt="2023-01-30T09:15:49.875" v="318" actId="478"/>
          <ac:spMkLst>
            <pc:docMk/>
            <pc:sldMk cId="2456461454" sldId="299"/>
            <ac:spMk id="6" creationId="{D16F4206-ED59-5242-F4A2-09E43A692697}"/>
          </ac:spMkLst>
        </pc:spChg>
        <pc:spChg chg="add mod">
          <ac:chgData name="li bo" userId="86e360d6c7446f46" providerId="LiveId" clId="{D4B96B15-D69D-124E-A20A-08D37862038D}" dt="2023-01-30T09:36:39.981" v="708" actId="2711"/>
          <ac:spMkLst>
            <pc:docMk/>
            <pc:sldMk cId="2456461454" sldId="299"/>
            <ac:spMk id="7" creationId="{7817B8FC-3D39-9BAA-96DE-2BCE42BFB1FF}"/>
          </ac:spMkLst>
        </pc:spChg>
      </pc:sldChg>
      <pc:sldChg chg="addSp delSp modSp mod modAnim modNotesTx">
        <pc:chgData name="li bo" userId="86e360d6c7446f46" providerId="LiveId" clId="{D4B96B15-D69D-124E-A20A-08D37862038D}" dt="2023-02-07T04:41:13.537" v="24384"/>
        <pc:sldMkLst>
          <pc:docMk/>
          <pc:sldMk cId="4181285153" sldId="300"/>
        </pc:sldMkLst>
        <pc:spChg chg="del">
          <ac:chgData name="li bo" userId="86e360d6c7446f46" providerId="LiveId" clId="{D4B96B15-D69D-124E-A20A-08D37862038D}" dt="2023-01-30T09:16:00.102" v="320" actId="478"/>
          <ac:spMkLst>
            <pc:docMk/>
            <pc:sldMk cId="4181285153" sldId="300"/>
            <ac:spMk id="2" creationId="{32E34F0D-73F4-4542-98AE-621D0A6F10C2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4181285153" sldId="300"/>
            <ac:spMk id="2" creationId="{8D6DB815-C3C7-C594-DA43-B7B6977A5804}"/>
          </ac:spMkLst>
        </pc:spChg>
        <pc:spChg chg="add del mod">
          <ac:chgData name="li bo" userId="86e360d6c7446f46" providerId="LiveId" clId="{D4B96B15-D69D-124E-A20A-08D37862038D}" dt="2023-02-02T16:32:20.735" v="8385"/>
          <ac:spMkLst>
            <pc:docMk/>
            <pc:sldMk cId="4181285153" sldId="300"/>
            <ac:spMk id="2" creationId="{B7F7DC99-5157-10F1-EF56-C2DF1C9A681F}"/>
          </ac:spMkLst>
        </pc:spChg>
        <pc:spChg chg="add del mod">
          <ac:chgData name="li bo" userId="86e360d6c7446f46" providerId="LiveId" clId="{D4B96B15-D69D-124E-A20A-08D37862038D}" dt="2023-02-03T08:34:46.030" v="10364"/>
          <ac:spMkLst>
            <pc:docMk/>
            <pc:sldMk cId="4181285153" sldId="300"/>
            <ac:spMk id="3" creationId="{859A353A-A181-889F-CA77-925EFEFC23C7}"/>
          </ac:spMkLst>
        </pc:spChg>
        <pc:spChg chg="add del mod">
          <ac:chgData name="li bo" userId="86e360d6c7446f46" providerId="LiveId" clId="{D4B96B15-D69D-124E-A20A-08D37862038D}" dt="2023-01-30T09:16:05.175" v="322" actId="478"/>
          <ac:spMkLst>
            <pc:docMk/>
            <pc:sldMk cId="4181285153" sldId="300"/>
            <ac:spMk id="4" creationId="{C94A397A-44A2-52AA-9AB2-4A7B3E734227}"/>
          </ac:spMkLst>
        </pc:spChg>
        <pc:spChg chg="add mod">
          <ac:chgData name="li bo" userId="86e360d6c7446f46" providerId="LiveId" clId="{D4B96B15-D69D-124E-A20A-08D37862038D}" dt="2023-01-30T09:17:30.326" v="413" actId="2711"/>
          <ac:spMkLst>
            <pc:docMk/>
            <pc:sldMk cId="4181285153" sldId="300"/>
            <ac:spMk id="6" creationId="{E29CC4D6-6E42-7B3A-99B4-7D5F68B571C9}"/>
          </ac:spMkLst>
        </pc:spChg>
        <pc:spChg chg="mod">
          <ac:chgData name="li bo" userId="86e360d6c7446f46" providerId="LiveId" clId="{D4B96B15-D69D-124E-A20A-08D37862038D}" dt="2023-01-30T09:17:55.443" v="422" actId="1076"/>
          <ac:spMkLst>
            <pc:docMk/>
            <pc:sldMk cId="4181285153" sldId="300"/>
            <ac:spMk id="17" creationId="{AC677F09-9040-41F7-8D1B-1E75FC5718F3}"/>
          </ac:spMkLst>
        </pc:spChg>
        <pc:spChg chg="mod">
          <ac:chgData name="li bo" userId="86e360d6c7446f46" providerId="LiveId" clId="{D4B96B15-D69D-124E-A20A-08D37862038D}" dt="2023-01-30T10:03:39.621" v="1397" actId="14100"/>
          <ac:spMkLst>
            <pc:docMk/>
            <pc:sldMk cId="4181285153" sldId="300"/>
            <ac:spMk id="22" creationId="{81836E8F-9E9B-4515-8E61-9943577FAB54}"/>
          </ac:spMkLst>
        </pc:spChg>
        <pc:spChg chg="mod">
          <ac:chgData name="li bo" userId="86e360d6c7446f46" providerId="LiveId" clId="{D4B96B15-D69D-124E-A20A-08D37862038D}" dt="2023-01-30T10:03:34.854" v="1396" actId="14100"/>
          <ac:spMkLst>
            <pc:docMk/>
            <pc:sldMk cId="4181285153" sldId="300"/>
            <ac:spMk id="23" creationId="{89FD97BF-20A1-4B4C-8363-50C419079AD9}"/>
          </ac:spMkLst>
        </pc:spChg>
        <pc:spChg chg="mod">
          <ac:chgData name="li bo" userId="86e360d6c7446f46" providerId="LiveId" clId="{D4B96B15-D69D-124E-A20A-08D37862038D}" dt="2023-01-30T09:18:06.563" v="425" actId="14100"/>
          <ac:spMkLst>
            <pc:docMk/>
            <pc:sldMk cId="4181285153" sldId="300"/>
            <ac:spMk id="24" creationId="{430DADCF-A108-4526-A4A8-52726BAD0484}"/>
          </ac:spMkLst>
        </pc:spChg>
        <pc:picChg chg="mod">
          <ac:chgData name="li bo" userId="86e360d6c7446f46" providerId="LiveId" clId="{D4B96B15-D69D-124E-A20A-08D37862038D}" dt="2023-01-30T09:38:58.082" v="714" actId="1076"/>
          <ac:picMkLst>
            <pc:docMk/>
            <pc:sldMk cId="4181285153" sldId="300"/>
            <ac:picMk id="5" creationId="{F57ED2D3-E8D1-4672-83C2-AC76563B8BDE}"/>
          </ac:picMkLst>
        </pc:picChg>
        <pc:picChg chg="mod">
          <ac:chgData name="li bo" userId="86e360d6c7446f46" providerId="LiveId" clId="{D4B96B15-D69D-124E-A20A-08D37862038D}" dt="2023-01-30T09:17:30.326" v="413" actId="2711"/>
          <ac:picMkLst>
            <pc:docMk/>
            <pc:sldMk cId="4181285153" sldId="300"/>
            <ac:picMk id="10" creationId="{6346C5A0-43E3-4997-9484-E9CE7CE68DE6}"/>
          </ac:picMkLst>
        </pc:picChg>
        <pc:picChg chg="mod">
          <ac:chgData name="li bo" userId="86e360d6c7446f46" providerId="LiveId" clId="{D4B96B15-D69D-124E-A20A-08D37862038D}" dt="2023-01-30T09:38:54.585" v="713" actId="1076"/>
          <ac:picMkLst>
            <pc:docMk/>
            <pc:sldMk cId="4181285153" sldId="300"/>
            <ac:picMk id="12" creationId="{DF82DF62-C734-4DB2-99F0-4FA278D8C6D7}"/>
          </ac:picMkLst>
        </pc:picChg>
        <pc:picChg chg="mod">
          <ac:chgData name="li bo" userId="86e360d6c7446f46" providerId="LiveId" clId="{D4B96B15-D69D-124E-A20A-08D37862038D}" dt="2023-01-30T09:17:50.693" v="421" actId="1076"/>
          <ac:picMkLst>
            <pc:docMk/>
            <pc:sldMk cId="4181285153" sldId="300"/>
            <ac:picMk id="14" creationId="{1593062E-4487-46DB-8450-933048021351}"/>
          </ac:picMkLst>
        </pc:picChg>
        <pc:picChg chg="mod">
          <ac:chgData name="li bo" userId="86e360d6c7446f46" providerId="LiveId" clId="{D4B96B15-D69D-124E-A20A-08D37862038D}" dt="2023-01-30T09:17:50.693" v="421" actId="1076"/>
          <ac:picMkLst>
            <pc:docMk/>
            <pc:sldMk cId="4181285153" sldId="300"/>
            <ac:picMk id="15" creationId="{B0D8A5A6-647C-4DE4-8ADF-3BCC7DDC7C18}"/>
          </ac:picMkLst>
        </pc:picChg>
      </pc:sldChg>
      <pc:sldChg chg="addSp delSp modSp add del mod modShow">
        <pc:chgData name="li bo" userId="86e360d6c7446f46" providerId="LiveId" clId="{D4B96B15-D69D-124E-A20A-08D37862038D}" dt="2023-02-20T06:42:50.560" v="24633"/>
        <pc:sldMkLst>
          <pc:docMk/>
          <pc:sldMk cId="3869052448" sldId="301"/>
        </pc:sldMkLst>
        <pc:spChg chg="add mod">
          <ac:chgData name="li bo" userId="86e360d6c7446f46" providerId="LiveId" clId="{D4B96B15-D69D-124E-A20A-08D37862038D}" dt="2023-02-07T04:41:13.537" v="24384"/>
          <ac:spMkLst>
            <pc:docMk/>
            <pc:sldMk cId="3869052448" sldId="301"/>
            <ac:spMk id="2" creationId="{22B55D10-B434-1416-FAA8-779EEA502074}"/>
          </ac:spMkLst>
        </pc:spChg>
        <pc:spChg chg="add del mod">
          <ac:chgData name="li bo" userId="86e360d6c7446f46" providerId="LiveId" clId="{D4B96B15-D69D-124E-A20A-08D37862038D}" dt="2023-02-02T16:32:20.735" v="8385"/>
          <ac:spMkLst>
            <pc:docMk/>
            <pc:sldMk cId="3869052448" sldId="301"/>
            <ac:spMk id="2" creationId="{65639E7A-307E-86E5-9E44-03A99B93D38A}"/>
          </ac:spMkLst>
        </pc:spChg>
        <pc:spChg chg="add del mod">
          <ac:chgData name="li bo" userId="86e360d6c7446f46" providerId="LiveId" clId="{D4B96B15-D69D-124E-A20A-08D37862038D}" dt="2023-02-03T08:34:46.030" v="10364"/>
          <ac:spMkLst>
            <pc:docMk/>
            <pc:sldMk cId="3869052448" sldId="301"/>
            <ac:spMk id="3" creationId="{47E8A146-5D96-7EAF-FAB6-2EDDE5E3B8D9}"/>
          </ac:spMkLst>
        </pc:spChg>
        <pc:spChg chg="mod">
          <ac:chgData name="li bo" userId="86e360d6c7446f46" providerId="LiveId" clId="{D4B96B15-D69D-124E-A20A-08D37862038D}" dt="2023-01-31T15:15:55.537" v="7851" actId="14100"/>
          <ac:spMkLst>
            <pc:docMk/>
            <pc:sldMk cId="3869052448" sldId="301"/>
            <ac:spMk id="6" creationId="{FA98B2EE-4838-478B-8EC1-294578AC45FE}"/>
          </ac:spMkLst>
        </pc:spChg>
        <pc:spChg chg="mod">
          <ac:chgData name="li bo" userId="86e360d6c7446f46" providerId="LiveId" clId="{D4B96B15-D69D-124E-A20A-08D37862038D}" dt="2023-01-30T15:01:03.285" v="2663" actId="2711"/>
          <ac:spMkLst>
            <pc:docMk/>
            <pc:sldMk cId="3869052448" sldId="301"/>
            <ac:spMk id="7" creationId="{648662B5-58A0-4A96-A0F8-20C72FC4DF1A}"/>
          </ac:spMkLst>
        </pc:spChg>
        <pc:spChg chg="mod">
          <ac:chgData name="li bo" userId="86e360d6c7446f46" providerId="LiveId" clId="{D4B96B15-D69D-124E-A20A-08D37862038D}" dt="2023-01-30T15:01:06.286" v="2670" actId="2711"/>
          <ac:spMkLst>
            <pc:docMk/>
            <pc:sldMk cId="3869052448" sldId="301"/>
            <ac:spMk id="8" creationId="{9FE1C881-9946-4ECB-A763-81157ED3D3CD}"/>
          </ac:spMkLst>
        </pc:spChg>
        <pc:spChg chg="del mod">
          <ac:chgData name="li bo" userId="86e360d6c7446f46" providerId="LiveId" clId="{D4B96B15-D69D-124E-A20A-08D37862038D}" dt="2023-01-30T15:00:13.875" v="2538" actId="478"/>
          <ac:spMkLst>
            <pc:docMk/>
            <pc:sldMk cId="3869052448" sldId="301"/>
            <ac:spMk id="9" creationId="{5FB1432B-8430-41FE-8730-4C86CACF145E}"/>
          </ac:spMkLst>
        </pc:spChg>
        <pc:spChg chg="mod">
          <ac:chgData name="li bo" userId="86e360d6c7446f46" providerId="LiveId" clId="{D4B96B15-D69D-124E-A20A-08D37862038D}" dt="2023-02-20T06:42:50.557" v="24630" actId="20577"/>
          <ac:spMkLst>
            <pc:docMk/>
            <pc:sldMk cId="3869052448" sldId="301"/>
            <ac:spMk id="11" creationId="{401AB533-949C-4785-933F-9F7C886CD7D3}"/>
          </ac:spMkLst>
        </pc:spChg>
        <pc:spChg chg="mod">
          <ac:chgData name="li bo" userId="86e360d6c7446f46" providerId="LiveId" clId="{D4B96B15-D69D-124E-A20A-08D37862038D}" dt="2023-02-20T06:42:50.558" v="24631" actId="20577"/>
          <ac:spMkLst>
            <pc:docMk/>
            <pc:sldMk cId="3869052448" sldId="301"/>
            <ac:spMk id="12" creationId="{939B5A0B-D98A-4198-A8C3-E8FBB7331A6B}"/>
          </ac:spMkLst>
        </pc:spChg>
        <pc:spChg chg="del mod">
          <ac:chgData name="li bo" userId="86e360d6c7446f46" providerId="LiveId" clId="{D4B96B15-D69D-124E-A20A-08D37862038D}" dt="2023-01-30T15:00:14.656" v="2553" actId="478"/>
          <ac:spMkLst>
            <pc:docMk/>
            <pc:sldMk cId="3869052448" sldId="301"/>
            <ac:spMk id="13" creationId="{12BDC82F-35B2-4FA0-B9D7-98C97022984A}"/>
          </ac:spMkLst>
        </pc:spChg>
        <pc:spChg chg="mod">
          <ac:chgData name="li bo" userId="86e360d6c7446f46" providerId="LiveId" clId="{D4B96B15-D69D-124E-A20A-08D37862038D}" dt="2023-02-20T06:42:50.560" v="24632"/>
          <ac:spMkLst>
            <pc:docMk/>
            <pc:sldMk cId="3869052448" sldId="301"/>
            <ac:spMk id="16" creationId="{7F097731-31F0-442C-8F6A-C868B377ED27}"/>
          </ac:spMkLst>
        </pc:spChg>
        <pc:spChg chg="mod">
          <ac:chgData name="li bo" userId="86e360d6c7446f46" providerId="LiveId" clId="{D4B96B15-D69D-124E-A20A-08D37862038D}" dt="2023-02-07T06:32:17.837" v="24388"/>
          <ac:spMkLst>
            <pc:docMk/>
            <pc:sldMk cId="3869052448" sldId="301"/>
            <ac:spMk id="17" creationId="{C32F01E6-2A33-41BB-AA1E-570483D4F8FC}"/>
          </ac:spMkLst>
        </pc:spChg>
        <pc:spChg chg="mod">
          <ac:chgData name="li bo" userId="86e360d6c7446f46" providerId="LiveId" clId="{D4B96B15-D69D-124E-A20A-08D37862038D}" dt="2023-02-07T06:32:17.837" v="24388"/>
          <ac:spMkLst>
            <pc:docMk/>
            <pc:sldMk cId="3869052448" sldId="301"/>
            <ac:spMk id="18" creationId="{CE0D42E0-46F9-4B58-B3EA-6D604456ED17}"/>
          </ac:spMkLst>
        </pc:spChg>
        <pc:spChg chg="mod">
          <ac:chgData name="li bo" userId="86e360d6c7446f46" providerId="LiveId" clId="{D4B96B15-D69D-124E-A20A-08D37862038D}" dt="2023-02-07T06:32:17.837" v="24388"/>
          <ac:spMkLst>
            <pc:docMk/>
            <pc:sldMk cId="3869052448" sldId="301"/>
            <ac:spMk id="19" creationId="{50D70D05-345F-4654-8274-98EAE1FB95E6}"/>
          </ac:spMkLst>
        </pc:spChg>
        <pc:grpChg chg="mod">
          <ac:chgData name="li bo" userId="86e360d6c7446f46" providerId="LiveId" clId="{D4B96B15-D69D-124E-A20A-08D37862038D}" dt="2023-02-07T06:32:17.837" v="24388"/>
          <ac:grpSpMkLst>
            <pc:docMk/>
            <pc:sldMk cId="3869052448" sldId="301"/>
            <ac:grpSpMk id="20" creationId="{22FE5FE6-5A59-43C4-A4EE-3F896CFBA5FC}"/>
          </ac:grpSpMkLst>
        </pc:grpChg>
        <pc:picChg chg="mod">
          <ac:chgData name="li bo" userId="86e360d6c7446f46" providerId="LiveId" clId="{D4B96B15-D69D-124E-A20A-08D37862038D}" dt="2023-02-20T06:42:50.560" v="24633"/>
          <ac:picMkLst>
            <pc:docMk/>
            <pc:sldMk cId="3869052448" sldId="301"/>
            <ac:picMk id="5" creationId="{9AB90083-27AF-426F-B8CE-877D101A4027}"/>
          </ac:picMkLst>
        </pc:picChg>
        <pc:picChg chg="mod">
          <ac:chgData name="li bo" userId="86e360d6c7446f46" providerId="LiveId" clId="{D4B96B15-D69D-124E-A20A-08D37862038D}" dt="2023-01-30T15:00:24.955" v="2577" actId="1076"/>
          <ac:picMkLst>
            <pc:docMk/>
            <pc:sldMk cId="3869052448" sldId="301"/>
            <ac:picMk id="2050" creationId="{0EB7AFF1-7CED-4374-B43D-2315DD567812}"/>
          </ac:picMkLst>
        </pc:picChg>
      </pc:sldChg>
      <pc:sldChg chg="addSp delSp modSp mod">
        <pc:chgData name="li bo" userId="86e360d6c7446f46" providerId="LiveId" clId="{D4B96B15-D69D-124E-A20A-08D37862038D}" dt="2023-02-07T04:41:13.537" v="24384"/>
        <pc:sldMkLst>
          <pc:docMk/>
          <pc:sldMk cId="2705412345" sldId="302"/>
        </pc:sldMkLst>
        <pc:spChg chg="mod">
          <ac:chgData name="li bo" userId="86e360d6c7446f46" providerId="LiveId" clId="{D4B96B15-D69D-124E-A20A-08D37862038D}" dt="2023-02-04T03:15:43.009" v="13362" actId="6549"/>
          <ac:spMkLst>
            <pc:docMk/>
            <pc:sldMk cId="2705412345" sldId="302"/>
            <ac:spMk id="2" creationId="{71AD53B1-F35F-4A33-8132-BBB00B8DF836}"/>
          </ac:spMkLst>
        </pc:spChg>
        <pc:spChg chg="add del mod">
          <ac:chgData name="li bo" userId="86e360d6c7446f46" providerId="LiveId" clId="{D4B96B15-D69D-124E-A20A-08D37862038D}" dt="2023-02-02T16:32:20.735" v="8385"/>
          <ac:spMkLst>
            <pc:docMk/>
            <pc:sldMk cId="2705412345" sldId="302"/>
            <ac:spMk id="3" creationId="{45F3FCC1-E98F-2474-0CB2-AA0387050ABD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2705412345" sldId="302"/>
            <ac:spMk id="3" creationId="{6D6B7614-192F-E26F-752F-2150674D19CA}"/>
          </ac:spMkLst>
        </pc:spChg>
        <pc:spChg chg="add del mod">
          <ac:chgData name="li bo" userId="86e360d6c7446f46" providerId="LiveId" clId="{D4B96B15-D69D-124E-A20A-08D37862038D}" dt="2023-02-03T08:34:46.030" v="10364"/>
          <ac:spMkLst>
            <pc:docMk/>
            <pc:sldMk cId="2705412345" sldId="302"/>
            <ac:spMk id="4" creationId="{D4120D74-CD8E-6005-CED4-715F11CF6D54}"/>
          </ac:spMkLst>
        </pc:spChg>
      </pc:sldChg>
      <pc:sldChg chg="addSp delSp modSp mod modAnim modShow modNotesTx">
        <pc:chgData name="li bo" userId="86e360d6c7446f46" providerId="LiveId" clId="{D4B96B15-D69D-124E-A20A-08D37862038D}" dt="2023-02-07T04:41:13.537" v="24384"/>
        <pc:sldMkLst>
          <pc:docMk/>
          <pc:sldMk cId="1854869164" sldId="303"/>
        </pc:sldMkLst>
        <pc:spChg chg="mod">
          <ac:chgData name="li bo" userId="86e360d6c7446f46" providerId="LiveId" clId="{D4B96B15-D69D-124E-A20A-08D37862038D}" dt="2023-01-30T16:43:10.531" v="3321" actId="1076"/>
          <ac:spMkLst>
            <pc:docMk/>
            <pc:sldMk cId="1854869164" sldId="303"/>
            <ac:spMk id="2" creationId="{B6BA2DDC-473E-4900-80C5-24FDD7923A2F}"/>
          </ac:spMkLst>
        </pc:spChg>
        <pc:spChg chg="mod">
          <ac:chgData name="li bo" userId="86e360d6c7446f46" providerId="LiveId" clId="{D4B96B15-D69D-124E-A20A-08D37862038D}" dt="2023-01-30T16:43:10.531" v="3321" actId="1076"/>
          <ac:spMkLst>
            <pc:docMk/>
            <pc:sldMk cId="1854869164" sldId="303"/>
            <ac:spMk id="3" creationId="{148FB12F-98D2-4629-9D28-63BA001ADB10}"/>
          </ac:spMkLst>
        </pc:spChg>
        <pc:spChg chg="mod">
          <ac:chgData name="li bo" userId="86e360d6c7446f46" providerId="LiveId" clId="{D4B96B15-D69D-124E-A20A-08D37862038D}" dt="2023-01-30T16:43:10.531" v="3321" actId="1076"/>
          <ac:spMkLst>
            <pc:docMk/>
            <pc:sldMk cId="1854869164" sldId="303"/>
            <ac:spMk id="4" creationId="{B5769831-5F3B-40C0-926D-071CE256553D}"/>
          </ac:spMkLst>
        </pc:spChg>
        <pc:spChg chg="add del mod">
          <ac:chgData name="li bo" userId="86e360d6c7446f46" providerId="LiveId" clId="{D4B96B15-D69D-124E-A20A-08D37862038D}" dt="2023-01-30T16:33:39.057" v="3229" actId="478"/>
          <ac:spMkLst>
            <pc:docMk/>
            <pc:sldMk cId="1854869164" sldId="303"/>
            <ac:spMk id="5" creationId="{73FBC4A4-2160-578E-C8C9-C6A1E1169313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1854869164" sldId="303"/>
            <ac:spMk id="5" creationId="{7AE72D6A-3515-758E-F334-B9AF6EFE7A1D}"/>
          </ac:spMkLst>
        </pc:spChg>
        <pc:spChg chg="add del mod">
          <ac:chgData name="li bo" userId="86e360d6c7446f46" providerId="LiveId" clId="{D4B96B15-D69D-124E-A20A-08D37862038D}" dt="2023-02-02T16:32:20.735" v="8385"/>
          <ac:spMkLst>
            <pc:docMk/>
            <pc:sldMk cId="1854869164" sldId="303"/>
            <ac:spMk id="5" creationId="{DABA57F8-C764-5B74-B2BA-CE060B1E87CD}"/>
          </ac:spMkLst>
        </pc:spChg>
        <pc:spChg chg="add mod">
          <ac:chgData name="li bo" userId="86e360d6c7446f46" providerId="LiveId" clId="{D4B96B15-D69D-124E-A20A-08D37862038D}" dt="2023-02-02T14:49:54.786" v="8362" actId="1076"/>
          <ac:spMkLst>
            <pc:docMk/>
            <pc:sldMk cId="1854869164" sldId="303"/>
            <ac:spMk id="6" creationId="{553333CE-6B01-61A2-A5DC-97B58D0D7F2A}"/>
          </ac:spMkLst>
        </pc:spChg>
        <pc:spChg chg="add mod">
          <ac:chgData name="li bo" userId="86e360d6c7446f46" providerId="LiveId" clId="{D4B96B15-D69D-124E-A20A-08D37862038D}" dt="2023-01-30T16:33:48.293" v="3243" actId="20577"/>
          <ac:spMkLst>
            <pc:docMk/>
            <pc:sldMk cId="1854869164" sldId="303"/>
            <ac:spMk id="7" creationId="{4E5EAD3C-ED53-04AA-44B0-B47E0753B209}"/>
          </ac:spMkLst>
        </pc:spChg>
        <pc:spChg chg="add del mod">
          <ac:chgData name="li bo" userId="86e360d6c7446f46" providerId="LiveId" clId="{D4B96B15-D69D-124E-A20A-08D37862038D}" dt="2023-02-03T08:34:46.030" v="10364"/>
          <ac:spMkLst>
            <pc:docMk/>
            <pc:sldMk cId="1854869164" sldId="303"/>
            <ac:spMk id="8" creationId="{8BA98C91-A50E-3C85-2E70-61FDD92A4641}"/>
          </ac:spMkLst>
        </pc:spChg>
        <pc:spChg chg="mod">
          <ac:chgData name="li bo" userId="86e360d6c7446f46" providerId="LiveId" clId="{D4B96B15-D69D-124E-A20A-08D37862038D}" dt="2023-01-30T16:43:10.531" v="3321" actId="1076"/>
          <ac:spMkLst>
            <pc:docMk/>
            <pc:sldMk cId="1854869164" sldId="303"/>
            <ac:spMk id="9" creationId="{299EA819-045D-4FD8-BB62-B37721596553}"/>
          </ac:spMkLst>
        </pc:spChg>
        <pc:spChg chg="mod">
          <ac:chgData name="li bo" userId="86e360d6c7446f46" providerId="LiveId" clId="{D4B96B15-D69D-124E-A20A-08D37862038D}" dt="2023-02-02T14:49:54.462" v="8361" actId="1076"/>
          <ac:spMkLst>
            <pc:docMk/>
            <pc:sldMk cId="1854869164" sldId="303"/>
            <ac:spMk id="10" creationId="{B2BD6377-2D5D-444A-A8CB-1FC7EBDE5F2E}"/>
          </ac:spMkLst>
        </pc:spChg>
        <pc:spChg chg="mod">
          <ac:chgData name="li bo" userId="86e360d6c7446f46" providerId="LiveId" clId="{D4B96B15-D69D-124E-A20A-08D37862038D}" dt="2023-01-30T16:43:10.531" v="3321" actId="1076"/>
          <ac:spMkLst>
            <pc:docMk/>
            <pc:sldMk cId="1854869164" sldId="303"/>
            <ac:spMk id="11" creationId="{3B4302F9-9D84-43AF-A85D-4AEF2D144435}"/>
          </ac:spMkLst>
        </pc:spChg>
        <pc:spChg chg="mod">
          <ac:chgData name="li bo" userId="86e360d6c7446f46" providerId="LiveId" clId="{D4B96B15-D69D-124E-A20A-08D37862038D}" dt="2023-01-30T16:43:10.531" v="3321" actId="1076"/>
          <ac:spMkLst>
            <pc:docMk/>
            <pc:sldMk cId="1854869164" sldId="303"/>
            <ac:spMk id="12" creationId="{593B7623-1416-4151-BE13-5F3A09F4D0B0}"/>
          </ac:spMkLst>
        </pc:spChg>
        <pc:spChg chg="mod">
          <ac:chgData name="li bo" userId="86e360d6c7446f46" providerId="LiveId" clId="{D4B96B15-D69D-124E-A20A-08D37862038D}" dt="2023-01-30T16:43:10.531" v="3321" actId="1076"/>
          <ac:spMkLst>
            <pc:docMk/>
            <pc:sldMk cId="1854869164" sldId="303"/>
            <ac:spMk id="14" creationId="{FBAD4083-A91E-45E9-B3B1-528E08E6FA2A}"/>
          </ac:spMkLst>
        </pc:spChg>
        <pc:picChg chg="mod">
          <ac:chgData name="li bo" userId="86e360d6c7446f46" providerId="LiveId" clId="{D4B96B15-D69D-124E-A20A-08D37862038D}" dt="2023-01-30T16:43:10.531" v="3321" actId="1076"/>
          <ac:picMkLst>
            <pc:docMk/>
            <pc:sldMk cId="1854869164" sldId="303"/>
            <ac:picMk id="4098" creationId="{E667DCBF-13ED-43DD-BCE6-35ADD270F3E5}"/>
          </ac:picMkLst>
        </pc:picChg>
        <pc:picChg chg="mod">
          <ac:chgData name="li bo" userId="86e360d6c7446f46" providerId="LiveId" clId="{D4B96B15-D69D-124E-A20A-08D37862038D}" dt="2023-01-30T16:43:10.531" v="3321" actId="1076"/>
          <ac:picMkLst>
            <pc:docMk/>
            <pc:sldMk cId="1854869164" sldId="303"/>
            <ac:picMk id="4100" creationId="{67E57E9B-0CBB-411E-AC0C-F7F7911DF44E}"/>
          </ac:picMkLst>
        </pc:picChg>
        <pc:picChg chg="mod">
          <ac:chgData name="li bo" userId="86e360d6c7446f46" providerId="LiveId" clId="{D4B96B15-D69D-124E-A20A-08D37862038D}" dt="2023-01-30T16:43:10.531" v="3321" actId="1076"/>
          <ac:picMkLst>
            <pc:docMk/>
            <pc:sldMk cId="1854869164" sldId="303"/>
            <ac:picMk id="4102" creationId="{5083664E-76A6-43F4-9EBB-FC6BE66045E0}"/>
          </ac:picMkLst>
        </pc:picChg>
        <pc:picChg chg="mod">
          <ac:chgData name="li bo" userId="86e360d6c7446f46" providerId="LiveId" clId="{D4B96B15-D69D-124E-A20A-08D37862038D}" dt="2023-01-30T16:43:10.531" v="3321" actId="1076"/>
          <ac:picMkLst>
            <pc:docMk/>
            <pc:sldMk cId="1854869164" sldId="303"/>
            <ac:picMk id="4106" creationId="{4C9AE7D2-1F02-4BBB-98E5-4AAC8DC450FF}"/>
          </ac:picMkLst>
        </pc:picChg>
        <pc:picChg chg="mod">
          <ac:chgData name="li bo" userId="86e360d6c7446f46" providerId="LiveId" clId="{D4B96B15-D69D-124E-A20A-08D37862038D}" dt="2023-01-30T16:43:10.531" v="3321" actId="1076"/>
          <ac:picMkLst>
            <pc:docMk/>
            <pc:sldMk cId="1854869164" sldId="303"/>
            <ac:picMk id="4108" creationId="{466D5147-86DB-4FFA-8DA4-8FB16F7DB5D3}"/>
          </ac:picMkLst>
        </pc:picChg>
      </pc:sldChg>
      <pc:sldChg chg="del">
        <pc:chgData name="li bo" userId="86e360d6c7446f46" providerId="LiveId" clId="{D4B96B15-D69D-124E-A20A-08D37862038D}" dt="2023-01-30T09:03:14.558" v="1" actId="2696"/>
        <pc:sldMkLst>
          <pc:docMk/>
          <pc:sldMk cId="4034964863" sldId="304"/>
        </pc:sldMkLst>
      </pc:sldChg>
      <pc:sldChg chg="del">
        <pc:chgData name="li bo" userId="86e360d6c7446f46" providerId="LiveId" clId="{D4B96B15-D69D-124E-A20A-08D37862038D}" dt="2023-01-30T09:03:30.278" v="3" actId="2696"/>
        <pc:sldMkLst>
          <pc:docMk/>
          <pc:sldMk cId="3154402278" sldId="305"/>
        </pc:sldMkLst>
      </pc:sldChg>
      <pc:sldChg chg="del">
        <pc:chgData name="li bo" userId="86e360d6c7446f46" providerId="LiveId" clId="{D4B96B15-D69D-124E-A20A-08D37862038D}" dt="2023-01-30T09:03:43.490" v="5" actId="2696"/>
        <pc:sldMkLst>
          <pc:docMk/>
          <pc:sldMk cId="1924664105" sldId="319"/>
        </pc:sldMkLst>
      </pc:sldChg>
      <pc:sldChg chg="del">
        <pc:chgData name="li bo" userId="86e360d6c7446f46" providerId="LiveId" clId="{D4B96B15-D69D-124E-A20A-08D37862038D}" dt="2023-01-30T09:04:17.058" v="12" actId="2696"/>
        <pc:sldMkLst>
          <pc:docMk/>
          <pc:sldMk cId="3191715281" sldId="320"/>
        </pc:sldMkLst>
      </pc:sldChg>
      <pc:sldChg chg="addSp delSp modSp mod">
        <pc:chgData name="li bo" userId="86e360d6c7446f46" providerId="LiveId" clId="{D4B96B15-D69D-124E-A20A-08D37862038D}" dt="2023-02-07T04:41:13.537" v="24384"/>
        <pc:sldMkLst>
          <pc:docMk/>
          <pc:sldMk cId="452232976" sldId="321"/>
        </pc:sldMkLst>
        <pc:spChg chg="mod">
          <ac:chgData name="li bo" userId="86e360d6c7446f46" providerId="LiveId" clId="{D4B96B15-D69D-124E-A20A-08D37862038D}" dt="2023-02-05T12:53:15.196" v="24177" actId="20577"/>
          <ac:spMkLst>
            <pc:docMk/>
            <pc:sldMk cId="452232976" sldId="321"/>
            <ac:spMk id="2" creationId="{1EA8D9B8-C4D8-4962-B288-57C65065F651}"/>
          </ac:spMkLst>
        </pc:spChg>
        <pc:spChg chg="mod">
          <ac:chgData name="li bo" userId="86e360d6c7446f46" providerId="LiveId" clId="{D4B96B15-D69D-124E-A20A-08D37862038D}" dt="2023-01-31T07:42:13.037" v="7370" actId="20577"/>
          <ac:spMkLst>
            <pc:docMk/>
            <pc:sldMk cId="452232976" sldId="321"/>
            <ac:spMk id="3" creationId="{3A7E49E7-CBCD-469C-9F6A-3DB563BF2442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452232976" sldId="321"/>
            <ac:spMk id="4" creationId="{916F3DF0-33BF-8377-1EE7-8485BE5FC590}"/>
          </ac:spMkLst>
        </pc:spChg>
        <pc:spChg chg="add del mod">
          <ac:chgData name="li bo" userId="86e360d6c7446f46" providerId="LiveId" clId="{D4B96B15-D69D-124E-A20A-08D37862038D}" dt="2023-02-02T16:32:20.735" v="8385"/>
          <ac:spMkLst>
            <pc:docMk/>
            <pc:sldMk cId="452232976" sldId="321"/>
            <ac:spMk id="4" creationId="{C82E527C-FF99-34AB-52F1-C9D93991B21A}"/>
          </ac:spMkLst>
        </pc:spChg>
        <pc:spChg chg="add del mod">
          <ac:chgData name="li bo" userId="86e360d6c7446f46" providerId="LiveId" clId="{D4B96B15-D69D-124E-A20A-08D37862038D}" dt="2023-02-03T08:34:46.030" v="10364"/>
          <ac:spMkLst>
            <pc:docMk/>
            <pc:sldMk cId="452232976" sldId="321"/>
            <ac:spMk id="5" creationId="{1613053C-566D-C62C-11B4-7077423AB6CF}"/>
          </ac:spMkLst>
        </pc:spChg>
      </pc:sldChg>
      <pc:sldChg chg="del">
        <pc:chgData name="li bo" userId="86e360d6c7446f46" providerId="LiveId" clId="{D4B96B15-D69D-124E-A20A-08D37862038D}" dt="2023-01-30T09:04:39.750" v="14" actId="2696"/>
        <pc:sldMkLst>
          <pc:docMk/>
          <pc:sldMk cId="3543370285" sldId="323"/>
        </pc:sldMkLst>
      </pc:sldChg>
      <pc:sldChg chg="del">
        <pc:chgData name="li bo" userId="86e360d6c7446f46" providerId="LiveId" clId="{D4B96B15-D69D-124E-A20A-08D37862038D}" dt="2023-01-30T09:04:41.866" v="15" actId="2696"/>
        <pc:sldMkLst>
          <pc:docMk/>
          <pc:sldMk cId="3195018118" sldId="324"/>
        </pc:sldMkLst>
      </pc:sldChg>
      <pc:sldChg chg="addSp delSp modSp mod modAnim modNotesTx">
        <pc:chgData name="li bo" userId="86e360d6c7446f46" providerId="LiveId" clId="{D4B96B15-D69D-124E-A20A-08D37862038D}" dt="2023-02-07T04:41:13.537" v="24384"/>
        <pc:sldMkLst>
          <pc:docMk/>
          <pc:sldMk cId="3330077566" sldId="325"/>
        </pc:sldMkLst>
        <pc:spChg chg="add mod">
          <ac:chgData name="li bo" userId="86e360d6c7446f46" providerId="LiveId" clId="{D4B96B15-D69D-124E-A20A-08D37862038D}" dt="2023-02-07T04:41:13.537" v="24384"/>
          <ac:spMkLst>
            <pc:docMk/>
            <pc:sldMk cId="3330077566" sldId="325"/>
            <ac:spMk id="2" creationId="{7151A8E5-3E8D-9AAD-0326-BF09393BAFE6}"/>
          </ac:spMkLst>
        </pc:spChg>
        <pc:spChg chg="add del mod">
          <ac:chgData name="li bo" userId="86e360d6c7446f46" providerId="LiveId" clId="{D4B96B15-D69D-124E-A20A-08D37862038D}" dt="2023-02-02T16:32:20.735" v="8385"/>
          <ac:spMkLst>
            <pc:docMk/>
            <pc:sldMk cId="3330077566" sldId="325"/>
            <ac:spMk id="2" creationId="{89EC33F1-36A5-924E-129F-FA650C1A10B7}"/>
          </ac:spMkLst>
        </pc:spChg>
        <pc:spChg chg="add del mod">
          <ac:chgData name="li bo" userId="86e360d6c7446f46" providerId="LiveId" clId="{D4B96B15-D69D-124E-A20A-08D37862038D}" dt="2023-02-03T08:34:46.030" v="10364"/>
          <ac:spMkLst>
            <pc:docMk/>
            <pc:sldMk cId="3330077566" sldId="325"/>
            <ac:spMk id="3" creationId="{3977AD14-0957-1AA8-E354-83E9D5615878}"/>
          </ac:spMkLst>
        </pc:spChg>
        <pc:spChg chg="add del mod">
          <ac:chgData name="li bo" userId="86e360d6c7446f46" providerId="LiveId" clId="{D4B96B15-D69D-124E-A20A-08D37862038D}" dt="2023-01-30T16:33:15.478" v="3218" actId="478"/>
          <ac:spMkLst>
            <pc:docMk/>
            <pc:sldMk cId="3330077566" sldId="325"/>
            <ac:spMk id="3" creationId="{542739B2-63CC-A285-A633-C52D4BCA9D03}"/>
          </ac:spMkLst>
        </pc:spChg>
        <pc:spChg chg="del mod">
          <ac:chgData name="li bo" userId="86e360d6c7446f46" providerId="LiveId" clId="{D4B96B15-D69D-124E-A20A-08D37862038D}" dt="2023-01-30T16:33:13.538" v="3217" actId="478"/>
          <ac:spMkLst>
            <pc:docMk/>
            <pc:sldMk cId="3330077566" sldId="325"/>
            <ac:spMk id="4" creationId="{408CF4B2-50F3-4C1D-831C-F795161022A1}"/>
          </ac:spMkLst>
        </pc:spChg>
        <pc:spChg chg="mod">
          <ac:chgData name="li bo" userId="86e360d6c7446f46" providerId="LiveId" clId="{D4B96B15-D69D-124E-A20A-08D37862038D}" dt="2023-01-30T09:58:05.953" v="1103" actId="1076"/>
          <ac:spMkLst>
            <pc:docMk/>
            <pc:sldMk cId="3330077566" sldId="325"/>
            <ac:spMk id="5" creationId="{C8366FF2-8FEA-47AA-A8B3-1EEF5BD0BDA2}"/>
          </ac:spMkLst>
        </pc:spChg>
        <pc:spChg chg="add mod">
          <ac:chgData name="li bo" userId="86e360d6c7446f46" providerId="LiveId" clId="{D4B96B15-D69D-124E-A20A-08D37862038D}" dt="2023-01-30T16:49:02.964" v="3431" actId="20577"/>
          <ac:spMkLst>
            <pc:docMk/>
            <pc:sldMk cId="3330077566" sldId="325"/>
            <ac:spMk id="6" creationId="{03DE8C05-F9E8-EDB6-A84E-8C6270952880}"/>
          </ac:spMkLst>
        </pc:spChg>
        <pc:spChg chg="mod">
          <ac:chgData name="li bo" userId="86e360d6c7446f46" providerId="LiveId" clId="{D4B96B15-D69D-124E-A20A-08D37862038D}" dt="2023-01-30T10:01:29.281" v="1344" actId="14100"/>
          <ac:spMkLst>
            <pc:docMk/>
            <pc:sldMk cId="3330077566" sldId="325"/>
            <ac:spMk id="8" creationId="{A4F8BCC6-53EC-4F51-93E0-AFB30708FC66}"/>
          </ac:spMkLst>
        </pc:spChg>
        <pc:spChg chg="mod">
          <ac:chgData name="li bo" userId="86e360d6c7446f46" providerId="LiveId" clId="{D4B96B15-D69D-124E-A20A-08D37862038D}" dt="2023-01-30T09:59:58.839" v="1260" actId="14100"/>
          <ac:spMkLst>
            <pc:docMk/>
            <pc:sldMk cId="3330077566" sldId="325"/>
            <ac:spMk id="11" creationId="{5E3DBD2A-B1C6-4260-95A8-FF56350A4C68}"/>
          </ac:spMkLst>
        </pc:spChg>
        <pc:picChg chg="mod">
          <ac:chgData name="li bo" userId="86e360d6c7446f46" providerId="LiveId" clId="{D4B96B15-D69D-124E-A20A-08D37862038D}" dt="2023-01-30T09:57:46.439" v="1097" actId="1076"/>
          <ac:picMkLst>
            <pc:docMk/>
            <pc:sldMk cId="3330077566" sldId="325"/>
            <ac:picMk id="2050" creationId="{94F45D82-812B-4AF6-809F-C2461A18D76C}"/>
          </ac:picMkLst>
        </pc:picChg>
        <pc:picChg chg="mod">
          <ac:chgData name="li bo" userId="86e360d6c7446f46" providerId="LiveId" clId="{D4B96B15-D69D-124E-A20A-08D37862038D}" dt="2023-01-30T09:58:05.953" v="1103" actId="1076"/>
          <ac:picMkLst>
            <pc:docMk/>
            <pc:sldMk cId="3330077566" sldId="325"/>
            <ac:picMk id="2052" creationId="{9010972D-B21D-47AF-951B-09CC58C63BF0}"/>
          </ac:picMkLst>
        </pc:picChg>
        <pc:picChg chg="mod">
          <ac:chgData name="li bo" userId="86e360d6c7446f46" providerId="LiveId" clId="{D4B96B15-D69D-124E-A20A-08D37862038D}" dt="2023-01-30T09:58:12.669" v="1105" actId="14100"/>
          <ac:picMkLst>
            <pc:docMk/>
            <pc:sldMk cId="3330077566" sldId="325"/>
            <ac:picMk id="2056" creationId="{84763910-D3DC-4A8B-B437-002465E7F5AC}"/>
          </ac:picMkLst>
        </pc:picChg>
      </pc:sldChg>
      <pc:sldChg chg="modSp del mod">
        <pc:chgData name="li bo" userId="86e360d6c7446f46" providerId="LiveId" clId="{D4B96B15-D69D-124E-A20A-08D37862038D}" dt="2023-01-31T01:51:08.328" v="3505" actId="2696"/>
        <pc:sldMkLst>
          <pc:docMk/>
          <pc:sldMk cId="38554370" sldId="326"/>
        </pc:sldMkLst>
        <pc:spChg chg="mod">
          <ac:chgData name="li bo" userId="86e360d6c7446f46" providerId="LiveId" clId="{D4B96B15-D69D-124E-A20A-08D37862038D}" dt="2023-01-31T01:50:53.575" v="3500" actId="20577"/>
          <ac:spMkLst>
            <pc:docMk/>
            <pc:sldMk cId="38554370" sldId="326"/>
            <ac:spMk id="11" creationId="{5DD23DF3-AF49-4537-A249-87EA9E2D1E6D}"/>
          </ac:spMkLst>
        </pc:spChg>
        <pc:spChg chg="mod">
          <ac:chgData name="li bo" userId="86e360d6c7446f46" providerId="LiveId" clId="{D4B96B15-D69D-124E-A20A-08D37862038D}" dt="2023-01-31T01:50:53.576" v="3501" actId="20577"/>
          <ac:spMkLst>
            <pc:docMk/>
            <pc:sldMk cId="38554370" sldId="326"/>
            <ac:spMk id="12" creationId="{E9AB5E47-B706-421B-BFF2-D9A60AB6288E}"/>
          </ac:spMkLst>
        </pc:spChg>
        <pc:spChg chg="mod">
          <ac:chgData name="li bo" userId="86e360d6c7446f46" providerId="LiveId" clId="{D4B96B15-D69D-124E-A20A-08D37862038D}" dt="2023-01-31T01:50:53.577" v="3502" actId="20577"/>
          <ac:spMkLst>
            <pc:docMk/>
            <pc:sldMk cId="38554370" sldId="326"/>
            <ac:spMk id="13" creationId="{70075A12-BFF3-4FD8-9233-C7AE062BDCD7}"/>
          </ac:spMkLst>
        </pc:spChg>
        <pc:spChg chg="mod">
          <ac:chgData name="li bo" userId="86e360d6c7446f46" providerId="LiveId" clId="{D4B96B15-D69D-124E-A20A-08D37862038D}" dt="2023-01-31T01:50:53.578" v="3503"/>
          <ac:spMkLst>
            <pc:docMk/>
            <pc:sldMk cId="38554370" sldId="326"/>
            <ac:spMk id="16" creationId="{A291913D-A045-4D8B-B528-A35A399D0CF5}"/>
          </ac:spMkLst>
        </pc:spChg>
        <pc:spChg chg="mod">
          <ac:chgData name="li bo" userId="86e360d6c7446f46" providerId="LiveId" clId="{D4B96B15-D69D-124E-A20A-08D37862038D}" dt="2023-01-31T01:50:48.577" v="3497"/>
          <ac:spMkLst>
            <pc:docMk/>
            <pc:sldMk cId="38554370" sldId="326"/>
            <ac:spMk id="17" creationId="{BA6BF203-2FE9-46B8-B238-5018A06B7929}"/>
          </ac:spMkLst>
        </pc:spChg>
        <pc:spChg chg="mod">
          <ac:chgData name="li bo" userId="86e360d6c7446f46" providerId="LiveId" clId="{D4B96B15-D69D-124E-A20A-08D37862038D}" dt="2023-01-31T01:50:48.577" v="3497"/>
          <ac:spMkLst>
            <pc:docMk/>
            <pc:sldMk cId="38554370" sldId="326"/>
            <ac:spMk id="18" creationId="{011F3D72-C1D9-448E-A638-7B33D851A4CD}"/>
          </ac:spMkLst>
        </pc:spChg>
        <pc:spChg chg="mod">
          <ac:chgData name="li bo" userId="86e360d6c7446f46" providerId="LiveId" clId="{D4B96B15-D69D-124E-A20A-08D37862038D}" dt="2023-01-31T01:50:48.577" v="3497"/>
          <ac:spMkLst>
            <pc:docMk/>
            <pc:sldMk cId="38554370" sldId="326"/>
            <ac:spMk id="19" creationId="{1A0C717A-224C-4453-8020-C7ADDC80B2B0}"/>
          </ac:spMkLst>
        </pc:spChg>
        <pc:grpChg chg="mod">
          <ac:chgData name="li bo" userId="86e360d6c7446f46" providerId="LiveId" clId="{D4B96B15-D69D-124E-A20A-08D37862038D}" dt="2023-01-31T01:50:48.577" v="3497"/>
          <ac:grpSpMkLst>
            <pc:docMk/>
            <pc:sldMk cId="38554370" sldId="326"/>
            <ac:grpSpMk id="20" creationId="{65ADA63A-D37B-421E-BFFC-88177386670F}"/>
          </ac:grpSpMkLst>
        </pc:grpChg>
        <pc:picChg chg="mod">
          <ac:chgData name="li bo" userId="86e360d6c7446f46" providerId="LiveId" clId="{D4B96B15-D69D-124E-A20A-08D37862038D}" dt="2023-01-31T01:50:53.578" v="3504"/>
          <ac:picMkLst>
            <pc:docMk/>
            <pc:sldMk cId="38554370" sldId="326"/>
            <ac:picMk id="5" creationId="{C1AD5C1B-48EF-468B-8F98-A5C58C5A30DF}"/>
          </ac:picMkLst>
        </pc:picChg>
      </pc:sldChg>
      <pc:sldChg chg="modSp del mod">
        <pc:chgData name="li bo" userId="86e360d6c7446f46" providerId="LiveId" clId="{D4B96B15-D69D-124E-A20A-08D37862038D}" dt="2023-01-31T02:01:06.566" v="3565" actId="2696"/>
        <pc:sldMkLst>
          <pc:docMk/>
          <pc:sldMk cId="4171068572" sldId="327"/>
        </pc:sldMkLst>
        <pc:spChg chg="mod">
          <ac:chgData name="li bo" userId="86e360d6c7446f46" providerId="LiveId" clId="{D4B96B15-D69D-124E-A20A-08D37862038D}" dt="2023-01-31T02:01:03.510" v="3559" actId="20577"/>
          <ac:spMkLst>
            <pc:docMk/>
            <pc:sldMk cId="4171068572" sldId="327"/>
            <ac:spMk id="9" creationId="{B338C3F4-88FD-46AA-A6E3-C21D2F354AE4}"/>
          </ac:spMkLst>
        </pc:spChg>
        <pc:spChg chg="mod">
          <ac:chgData name="li bo" userId="86e360d6c7446f46" providerId="LiveId" clId="{D4B96B15-D69D-124E-A20A-08D37862038D}" dt="2023-01-31T02:01:03.511" v="3560" actId="20577"/>
          <ac:spMkLst>
            <pc:docMk/>
            <pc:sldMk cId="4171068572" sldId="327"/>
            <ac:spMk id="10" creationId="{0952D5E1-B563-4990-B6A6-24B31E2FC14D}"/>
          </ac:spMkLst>
        </pc:spChg>
        <pc:spChg chg="mod">
          <ac:chgData name="li bo" userId="86e360d6c7446f46" providerId="LiveId" clId="{D4B96B15-D69D-124E-A20A-08D37862038D}" dt="2023-01-31T02:01:03.512" v="3563"/>
          <ac:spMkLst>
            <pc:docMk/>
            <pc:sldMk cId="4171068572" sldId="327"/>
            <ac:spMk id="14" creationId="{F300CFAB-262C-4E6F-B923-D6FEDB2D3DCD}"/>
          </ac:spMkLst>
        </pc:spChg>
        <pc:spChg chg="mod">
          <ac:chgData name="li bo" userId="86e360d6c7446f46" providerId="LiveId" clId="{D4B96B15-D69D-124E-A20A-08D37862038D}" dt="2023-01-31T02:01:03.512" v="3562"/>
          <ac:spMkLst>
            <pc:docMk/>
            <pc:sldMk cId="4171068572" sldId="327"/>
            <ac:spMk id="15" creationId="{AA6DEB57-D7AD-4B7B-88D6-16EF4DA5279E}"/>
          </ac:spMkLst>
        </pc:spChg>
        <pc:spChg chg="mod">
          <ac:chgData name="li bo" userId="86e360d6c7446f46" providerId="LiveId" clId="{D4B96B15-D69D-124E-A20A-08D37862038D}" dt="2023-01-31T02:01:03.512" v="3562"/>
          <ac:spMkLst>
            <pc:docMk/>
            <pc:sldMk cId="4171068572" sldId="327"/>
            <ac:spMk id="16" creationId="{C4E45513-83E7-4C83-B067-CDCAE8D2E61A}"/>
          </ac:spMkLst>
        </pc:spChg>
        <pc:spChg chg="mod">
          <ac:chgData name="li bo" userId="86e360d6c7446f46" providerId="LiveId" clId="{D4B96B15-D69D-124E-A20A-08D37862038D}" dt="2023-01-31T02:01:03.512" v="3562"/>
          <ac:spMkLst>
            <pc:docMk/>
            <pc:sldMk cId="4171068572" sldId="327"/>
            <ac:spMk id="17" creationId="{B9148B72-A7D4-45F9-AFD8-73E6AF1C9980}"/>
          </ac:spMkLst>
        </pc:spChg>
        <pc:grpChg chg="mod">
          <ac:chgData name="li bo" userId="86e360d6c7446f46" providerId="LiveId" clId="{D4B96B15-D69D-124E-A20A-08D37862038D}" dt="2023-01-31T02:01:03.512" v="3562"/>
          <ac:grpSpMkLst>
            <pc:docMk/>
            <pc:sldMk cId="4171068572" sldId="327"/>
            <ac:grpSpMk id="18" creationId="{12284E42-A3CC-4BBE-9CEC-BA48E5C9B388}"/>
          </ac:grpSpMkLst>
        </pc:grpChg>
        <pc:picChg chg="mod">
          <ac:chgData name="li bo" userId="86e360d6c7446f46" providerId="LiveId" clId="{D4B96B15-D69D-124E-A20A-08D37862038D}" dt="2023-01-31T02:01:03.512" v="3564"/>
          <ac:picMkLst>
            <pc:docMk/>
            <pc:sldMk cId="4171068572" sldId="327"/>
            <ac:picMk id="3" creationId="{A4764AFC-D3F8-4C21-9417-2EDE15D21FBC}"/>
          </ac:picMkLst>
        </pc:picChg>
      </pc:sldChg>
      <pc:sldChg chg="addSp delSp modSp mod modAnim modShow modNotesTx">
        <pc:chgData name="li bo" userId="86e360d6c7446f46" providerId="LiveId" clId="{D4B96B15-D69D-124E-A20A-08D37862038D}" dt="2023-02-07T04:41:13.537" v="24384"/>
        <pc:sldMkLst>
          <pc:docMk/>
          <pc:sldMk cId="3963065749" sldId="328"/>
        </pc:sldMkLst>
        <pc:spChg chg="add mod">
          <ac:chgData name="li bo" userId="86e360d6c7446f46" providerId="LiveId" clId="{D4B96B15-D69D-124E-A20A-08D37862038D}" dt="2023-02-07T04:41:13.537" v="24384"/>
          <ac:spMkLst>
            <pc:docMk/>
            <pc:sldMk cId="3963065749" sldId="328"/>
            <ac:spMk id="2" creationId="{37BC95B3-8524-2F37-CD18-2CD067E587AD}"/>
          </ac:spMkLst>
        </pc:spChg>
        <pc:spChg chg="add del mod">
          <ac:chgData name="li bo" userId="86e360d6c7446f46" providerId="LiveId" clId="{D4B96B15-D69D-124E-A20A-08D37862038D}" dt="2023-02-02T16:32:20.735" v="8385"/>
          <ac:spMkLst>
            <pc:docMk/>
            <pc:sldMk cId="3963065749" sldId="328"/>
            <ac:spMk id="2" creationId="{5F5132A8-2EA8-0E99-B6BF-A14A913F645D}"/>
          </ac:spMkLst>
        </pc:spChg>
        <pc:spChg chg="del">
          <ac:chgData name="li bo" userId="86e360d6c7446f46" providerId="LiveId" clId="{D4B96B15-D69D-124E-A20A-08D37862038D}" dt="2023-01-31T04:19:05.590" v="5186" actId="478"/>
          <ac:spMkLst>
            <pc:docMk/>
            <pc:sldMk cId="3963065749" sldId="328"/>
            <ac:spMk id="2" creationId="{B49CBE6D-B73D-49C5-9C10-9D9A122F1EA2}"/>
          </ac:spMkLst>
        </pc:spChg>
        <pc:spChg chg="mod">
          <ac:chgData name="li bo" userId="86e360d6c7446f46" providerId="LiveId" clId="{D4B96B15-D69D-124E-A20A-08D37862038D}" dt="2023-02-02T12:37:33.569" v="8240" actId="20577"/>
          <ac:spMkLst>
            <pc:docMk/>
            <pc:sldMk cId="3963065749" sldId="328"/>
            <ac:spMk id="3" creationId="{E550A74B-0E72-4E4D-A486-EA99E4947DF2}"/>
          </ac:spMkLst>
        </pc:spChg>
        <pc:spChg chg="add del mod">
          <ac:chgData name="li bo" userId="86e360d6c7446f46" providerId="LiveId" clId="{D4B96B15-D69D-124E-A20A-08D37862038D}" dt="2023-01-31T04:19:03.906" v="5185"/>
          <ac:spMkLst>
            <pc:docMk/>
            <pc:sldMk cId="3963065749" sldId="328"/>
            <ac:spMk id="4" creationId="{1A892254-679D-B82F-A466-4F92E32CF3E9}"/>
          </ac:spMkLst>
        </pc:spChg>
        <pc:spChg chg="add del mod">
          <ac:chgData name="li bo" userId="86e360d6c7446f46" providerId="LiveId" clId="{D4B96B15-D69D-124E-A20A-08D37862038D}" dt="2023-02-03T08:34:46.030" v="10364"/>
          <ac:spMkLst>
            <pc:docMk/>
            <pc:sldMk cId="3963065749" sldId="328"/>
            <ac:spMk id="4" creationId="{E4591F1C-05ED-1C72-D4A4-EF74025E268F}"/>
          </ac:spMkLst>
        </pc:spChg>
        <pc:spChg chg="add del mod">
          <ac:chgData name="li bo" userId="86e360d6c7446f46" providerId="LiveId" clId="{D4B96B15-D69D-124E-A20A-08D37862038D}" dt="2023-01-31T04:19:11.050" v="5189" actId="478"/>
          <ac:spMkLst>
            <pc:docMk/>
            <pc:sldMk cId="3963065749" sldId="328"/>
            <ac:spMk id="7" creationId="{775D8F32-5D4E-CB38-5CC4-049A88D43BB4}"/>
          </ac:spMkLst>
        </pc:spChg>
        <pc:spChg chg="add del mod">
          <ac:chgData name="li bo" userId="86e360d6c7446f46" providerId="LiveId" clId="{D4B96B15-D69D-124E-A20A-08D37862038D}" dt="2023-01-31T04:19:09.660" v="5188"/>
          <ac:spMkLst>
            <pc:docMk/>
            <pc:sldMk cId="3963065749" sldId="328"/>
            <ac:spMk id="8" creationId="{36CDD78F-58C2-66CB-BD34-4D382A75D244}"/>
          </ac:spMkLst>
        </pc:spChg>
        <pc:spChg chg="add mod">
          <ac:chgData name="li bo" userId="86e360d6c7446f46" providerId="LiveId" clId="{D4B96B15-D69D-124E-A20A-08D37862038D}" dt="2023-01-31T04:20:28.298" v="5337" actId="20577"/>
          <ac:spMkLst>
            <pc:docMk/>
            <pc:sldMk cId="3963065749" sldId="328"/>
            <ac:spMk id="9" creationId="{4E7FC118-7ACB-88C2-F02C-28336BD32A02}"/>
          </ac:spMkLst>
        </pc:spChg>
        <pc:picChg chg="mod modCrop">
          <ac:chgData name="li bo" userId="86e360d6c7446f46" providerId="LiveId" clId="{D4B96B15-D69D-124E-A20A-08D37862038D}" dt="2023-01-31T15:35:28.695" v="7915" actId="1076"/>
          <ac:picMkLst>
            <pc:docMk/>
            <pc:sldMk cId="3963065749" sldId="328"/>
            <ac:picMk id="5" creationId="{B07C6887-12A2-47E1-9172-946950772C02}"/>
          </ac:picMkLst>
        </pc:picChg>
      </pc:sldChg>
      <pc:sldChg chg="del">
        <pc:chgData name="li bo" userId="86e360d6c7446f46" providerId="LiveId" clId="{D4B96B15-D69D-124E-A20A-08D37862038D}" dt="2023-01-30T15:31:26.750" v="2910" actId="2696"/>
        <pc:sldMkLst>
          <pc:docMk/>
          <pc:sldMk cId="3792343060" sldId="332"/>
        </pc:sldMkLst>
      </pc:sldChg>
      <pc:sldChg chg="addSp delSp modSp add del mod delAnim modAnim">
        <pc:chgData name="li bo" userId="86e360d6c7446f46" providerId="LiveId" clId="{D4B96B15-D69D-124E-A20A-08D37862038D}" dt="2023-02-07T04:41:13.537" v="24384"/>
        <pc:sldMkLst>
          <pc:docMk/>
          <pc:sldMk cId="1852305275" sldId="333"/>
        </pc:sldMkLst>
        <pc:spChg chg="add mod">
          <ac:chgData name="li bo" userId="86e360d6c7446f46" providerId="LiveId" clId="{D4B96B15-D69D-124E-A20A-08D37862038D}" dt="2023-02-07T04:41:13.537" v="24384"/>
          <ac:spMkLst>
            <pc:docMk/>
            <pc:sldMk cId="1852305275" sldId="333"/>
            <ac:spMk id="2" creationId="{4C1EE272-CFED-28F4-B76F-D827E0436736}"/>
          </ac:spMkLst>
        </pc:spChg>
        <pc:spChg chg="del">
          <ac:chgData name="li bo" userId="86e360d6c7446f46" providerId="LiveId" clId="{D4B96B15-D69D-124E-A20A-08D37862038D}" dt="2023-02-03T03:25:46.746" v="8764" actId="478"/>
          <ac:spMkLst>
            <pc:docMk/>
            <pc:sldMk cId="1852305275" sldId="333"/>
            <ac:spMk id="3" creationId="{928ADCD6-1502-43B0-A6C4-106E1FE5893E}"/>
          </ac:spMkLst>
        </pc:spChg>
        <pc:spChg chg="add del mod">
          <ac:chgData name="li bo" userId="86e360d6c7446f46" providerId="LiveId" clId="{D4B96B15-D69D-124E-A20A-08D37862038D}" dt="2023-02-03T03:25:50.046" v="8765" actId="478"/>
          <ac:spMkLst>
            <pc:docMk/>
            <pc:sldMk cId="1852305275" sldId="333"/>
            <ac:spMk id="4" creationId="{0BC26A68-B297-B54E-9E7F-8BB9A7044DAC}"/>
          </ac:spMkLst>
        </pc:spChg>
        <pc:spChg chg="add mod">
          <ac:chgData name="li bo" userId="86e360d6c7446f46" providerId="LiveId" clId="{D4B96B15-D69D-124E-A20A-08D37862038D}" dt="2023-02-03T03:26:26.155" v="8777" actId="1076"/>
          <ac:spMkLst>
            <pc:docMk/>
            <pc:sldMk cId="1852305275" sldId="333"/>
            <ac:spMk id="5" creationId="{1A15A97C-C9BF-AD24-056E-6458B44275B6}"/>
          </ac:spMkLst>
        </pc:spChg>
        <pc:spChg chg="del">
          <ac:chgData name="li bo" userId="86e360d6c7446f46" providerId="LiveId" clId="{D4B96B15-D69D-124E-A20A-08D37862038D}" dt="2023-02-03T03:26:46.576" v="8781" actId="478"/>
          <ac:spMkLst>
            <pc:docMk/>
            <pc:sldMk cId="1852305275" sldId="333"/>
            <ac:spMk id="6" creationId="{13E6DD5C-EB62-4FA7-BFEC-199D09AF2A52}"/>
          </ac:spMkLst>
        </pc:spChg>
        <pc:spChg chg="mod">
          <ac:chgData name="li bo" userId="86e360d6c7446f46" providerId="LiveId" clId="{D4B96B15-D69D-124E-A20A-08D37862038D}" dt="2023-02-03T03:26:20.781" v="8776" actId="1076"/>
          <ac:spMkLst>
            <pc:docMk/>
            <pc:sldMk cId="1852305275" sldId="333"/>
            <ac:spMk id="10" creationId="{4B6A1762-64EB-4C21-A947-3A0B82A89B4E}"/>
          </ac:spMkLst>
        </pc:spChg>
        <pc:spChg chg="mod">
          <ac:chgData name="li bo" userId="86e360d6c7446f46" providerId="LiveId" clId="{D4B96B15-D69D-124E-A20A-08D37862038D}" dt="2023-02-03T03:26:36.156" v="8779" actId="1076"/>
          <ac:spMkLst>
            <pc:docMk/>
            <pc:sldMk cId="1852305275" sldId="333"/>
            <ac:spMk id="11" creationId="{F8C3CC10-1DB2-4210-8255-C8910D130D10}"/>
          </ac:spMkLst>
        </pc:spChg>
        <pc:spChg chg="mod">
          <ac:chgData name="li bo" userId="86e360d6c7446f46" providerId="LiveId" clId="{D4B96B15-D69D-124E-A20A-08D37862038D}" dt="2023-02-03T03:26:40.974" v="8780" actId="1076"/>
          <ac:spMkLst>
            <pc:docMk/>
            <pc:sldMk cId="1852305275" sldId="333"/>
            <ac:spMk id="12" creationId="{12716B86-B1DA-4028-AE67-B02681C45386}"/>
          </ac:spMkLst>
        </pc:spChg>
        <pc:spChg chg="add del mod">
          <ac:chgData name="li bo" userId="86e360d6c7446f46" providerId="LiveId" clId="{D4B96B15-D69D-124E-A20A-08D37862038D}" dt="2023-02-03T03:26:48.849" v="8782" actId="478"/>
          <ac:spMkLst>
            <pc:docMk/>
            <pc:sldMk cId="1852305275" sldId="333"/>
            <ac:spMk id="13" creationId="{7B805991-B3A9-6B9F-F943-D705BD5A514C}"/>
          </ac:spMkLst>
        </pc:spChg>
        <pc:spChg chg="add mod">
          <ac:chgData name="li bo" userId="86e360d6c7446f46" providerId="LiveId" clId="{D4B96B15-D69D-124E-A20A-08D37862038D}" dt="2023-02-03T03:27:20.508" v="8806" actId="20577"/>
          <ac:spMkLst>
            <pc:docMk/>
            <pc:sldMk cId="1852305275" sldId="333"/>
            <ac:spMk id="14" creationId="{17D3DAD3-D710-72E9-2829-8D18251C98D0}"/>
          </ac:spMkLst>
        </pc:spChg>
        <pc:picChg chg="mod">
          <ac:chgData name="li bo" userId="86e360d6c7446f46" providerId="LiveId" clId="{D4B96B15-D69D-124E-A20A-08D37862038D}" dt="2023-02-03T03:29:51.514" v="8902" actId="1076"/>
          <ac:picMkLst>
            <pc:docMk/>
            <pc:sldMk cId="1852305275" sldId="333"/>
            <ac:picMk id="7" creationId="{C649D708-B945-420D-85AD-38C38AC0D282}"/>
          </ac:picMkLst>
        </pc:picChg>
        <pc:picChg chg="mod">
          <ac:chgData name="li bo" userId="86e360d6c7446f46" providerId="LiveId" clId="{D4B96B15-D69D-124E-A20A-08D37862038D}" dt="2023-02-03T03:26:17.381" v="8775" actId="1076"/>
          <ac:picMkLst>
            <pc:docMk/>
            <pc:sldMk cId="1852305275" sldId="333"/>
            <ac:picMk id="9" creationId="{17A8ECAE-A13B-4841-B21F-8F9BBA4A6C92}"/>
          </ac:picMkLst>
        </pc:picChg>
      </pc:sldChg>
      <pc:sldChg chg="addSp modSp add del mod modNotesTx">
        <pc:chgData name="li bo" userId="86e360d6c7446f46" providerId="LiveId" clId="{D4B96B15-D69D-124E-A20A-08D37862038D}" dt="2023-02-07T04:41:13.537" v="24384"/>
        <pc:sldMkLst>
          <pc:docMk/>
          <pc:sldMk cId="2414005692" sldId="334"/>
        </pc:sldMkLst>
        <pc:spChg chg="mod">
          <ac:chgData name="li bo" userId="86e360d6c7446f46" providerId="LiveId" clId="{D4B96B15-D69D-124E-A20A-08D37862038D}" dt="2023-02-03T03:28:25.914" v="8825" actId="1076"/>
          <ac:spMkLst>
            <pc:docMk/>
            <pc:sldMk cId="2414005692" sldId="334"/>
            <ac:spMk id="2" creationId="{5319359C-5A56-49A0-B8AD-9A9E4B04475A}"/>
          </ac:spMkLst>
        </pc:spChg>
        <pc:spChg chg="add mod">
          <ac:chgData name="li bo" userId="86e360d6c7446f46" providerId="LiveId" clId="{D4B96B15-D69D-124E-A20A-08D37862038D}" dt="2023-02-03T03:28:43.746" v="8830"/>
          <ac:spMkLst>
            <pc:docMk/>
            <pc:sldMk cId="2414005692" sldId="334"/>
            <ac:spMk id="3" creationId="{4AD9A9F8-C511-DF26-EFC4-7F4CEC9C35C2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2414005692" sldId="334"/>
            <ac:spMk id="4" creationId="{65F9D149-5134-D744-6724-C65BF814A967}"/>
          </ac:spMkLst>
        </pc:spChg>
        <pc:spChg chg="mod">
          <ac:chgData name="li bo" userId="86e360d6c7446f46" providerId="LiveId" clId="{D4B96B15-D69D-124E-A20A-08D37862038D}" dt="2023-02-03T03:28:25.914" v="8825" actId="1076"/>
          <ac:spMkLst>
            <pc:docMk/>
            <pc:sldMk cId="2414005692" sldId="334"/>
            <ac:spMk id="6" creationId="{13E6DD5C-EB62-4FA7-BFEC-199D09AF2A52}"/>
          </ac:spMkLst>
        </pc:spChg>
        <pc:spChg chg="mod">
          <ac:chgData name="li bo" userId="86e360d6c7446f46" providerId="LiveId" clId="{D4B96B15-D69D-124E-A20A-08D37862038D}" dt="2023-02-03T03:28:25.914" v="8825" actId="1076"/>
          <ac:spMkLst>
            <pc:docMk/>
            <pc:sldMk cId="2414005692" sldId="334"/>
            <ac:spMk id="8" creationId="{9A26C9FC-4F5E-4DB6-BD4D-083EE7006910}"/>
          </ac:spMkLst>
        </pc:spChg>
        <pc:picChg chg="mod">
          <ac:chgData name="li bo" userId="86e360d6c7446f46" providerId="LiveId" clId="{D4B96B15-D69D-124E-A20A-08D37862038D}" dt="2023-02-03T03:28:34.294" v="8829" actId="1076"/>
          <ac:picMkLst>
            <pc:docMk/>
            <pc:sldMk cId="2414005692" sldId="334"/>
            <ac:picMk id="7170" creationId="{AC3F0276-0B97-4EA9-9063-29443BE73B9D}"/>
          </ac:picMkLst>
        </pc:picChg>
      </pc:sldChg>
      <pc:sldChg chg="del">
        <pc:chgData name="li bo" userId="86e360d6c7446f46" providerId="LiveId" clId="{D4B96B15-D69D-124E-A20A-08D37862038D}" dt="2023-01-31T07:37:04.929" v="7346" actId="2696"/>
        <pc:sldMkLst>
          <pc:docMk/>
          <pc:sldMk cId="3920770307" sldId="335"/>
        </pc:sldMkLst>
      </pc:sldChg>
      <pc:sldChg chg="addSp delSp modSp mod modAnim">
        <pc:chgData name="li bo" userId="86e360d6c7446f46" providerId="LiveId" clId="{D4B96B15-D69D-124E-A20A-08D37862038D}" dt="2023-02-07T04:41:13.537" v="24384"/>
        <pc:sldMkLst>
          <pc:docMk/>
          <pc:sldMk cId="3971282640" sldId="336"/>
        </pc:sldMkLst>
        <pc:spChg chg="add del mod">
          <ac:chgData name="li bo" userId="86e360d6c7446f46" providerId="LiveId" clId="{D4B96B15-D69D-124E-A20A-08D37862038D}" dt="2023-02-02T16:32:20.735" v="8385"/>
          <ac:spMkLst>
            <pc:docMk/>
            <pc:sldMk cId="3971282640" sldId="336"/>
            <ac:spMk id="2" creationId="{1D2D09BA-173E-4B7D-4CAE-2A1B48A7DA2C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3971282640" sldId="336"/>
            <ac:spMk id="2" creationId="{CC708DB6-B10E-B9BB-AF75-821294EE65CE}"/>
          </ac:spMkLst>
        </pc:spChg>
        <pc:spChg chg="add del mod">
          <ac:chgData name="li bo" userId="86e360d6c7446f46" providerId="LiveId" clId="{D4B96B15-D69D-124E-A20A-08D37862038D}" dt="2023-02-03T08:34:46.030" v="10364"/>
          <ac:spMkLst>
            <pc:docMk/>
            <pc:sldMk cId="3971282640" sldId="336"/>
            <ac:spMk id="3" creationId="{A5555D7A-78EB-F75F-8E2E-A606339655F6}"/>
          </ac:spMkLst>
        </pc:spChg>
        <pc:spChg chg="add del mod">
          <ac:chgData name="li bo" userId="86e360d6c7446f46" providerId="LiveId" clId="{D4B96B15-D69D-124E-A20A-08D37862038D}" dt="2023-01-31T03:12:27.841" v="4135" actId="478"/>
          <ac:spMkLst>
            <pc:docMk/>
            <pc:sldMk cId="3971282640" sldId="336"/>
            <ac:spMk id="3" creationId="{FED1CD17-7D61-18F0-D250-BF8E24730562}"/>
          </ac:spMkLst>
        </pc:spChg>
        <pc:spChg chg="mod">
          <ac:chgData name="li bo" userId="86e360d6c7446f46" providerId="LiveId" clId="{D4B96B15-D69D-124E-A20A-08D37862038D}" dt="2023-02-05T15:55:50.677" v="24332" actId="20577"/>
          <ac:spMkLst>
            <pc:docMk/>
            <pc:sldMk cId="3971282640" sldId="336"/>
            <ac:spMk id="4" creationId="{88A54359-95E4-461A-9D9B-76F8DEA9481C}"/>
          </ac:spMkLst>
        </pc:spChg>
        <pc:spChg chg="del">
          <ac:chgData name="li bo" userId="86e360d6c7446f46" providerId="LiveId" clId="{D4B96B15-D69D-124E-A20A-08D37862038D}" dt="2023-01-31T03:12:25.551" v="4134" actId="478"/>
          <ac:spMkLst>
            <pc:docMk/>
            <pc:sldMk cId="3971282640" sldId="336"/>
            <ac:spMk id="5" creationId="{69735FA3-2CA9-4589-987C-963622F836E0}"/>
          </ac:spMkLst>
        </pc:spChg>
        <pc:spChg chg="add mod">
          <ac:chgData name="li bo" userId="86e360d6c7446f46" providerId="LiveId" clId="{D4B96B15-D69D-124E-A20A-08D37862038D}" dt="2023-01-31T03:14:33.599" v="4237" actId="2711"/>
          <ac:spMkLst>
            <pc:docMk/>
            <pc:sldMk cId="3971282640" sldId="336"/>
            <ac:spMk id="7" creationId="{E85EF602-AD15-2694-A7E0-44E51C7BE239}"/>
          </ac:spMkLst>
        </pc:spChg>
        <pc:spChg chg="add del mod">
          <ac:chgData name="li bo" userId="86e360d6c7446f46" providerId="LiveId" clId="{D4B96B15-D69D-124E-A20A-08D37862038D}" dt="2023-01-31T03:19:48.138" v="4442" actId="767"/>
          <ac:spMkLst>
            <pc:docMk/>
            <pc:sldMk cId="3971282640" sldId="336"/>
            <ac:spMk id="8" creationId="{641158EF-7506-805D-D32F-8BCF4E47FB36}"/>
          </ac:spMkLst>
        </pc:spChg>
        <pc:picChg chg="mod">
          <ac:chgData name="li bo" userId="86e360d6c7446f46" providerId="LiveId" clId="{D4B96B15-D69D-124E-A20A-08D37862038D}" dt="2023-01-31T03:22:29.550" v="4582" actId="1076"/>
          <ac:picMkLst>
            <pc:docMk/>
            <pc:sldMk cId="3971282640" sldId="336"/>
            <ac:picMk id="6" creationId="{58F57D3F-AA78-47F8-B086-5C8E114B76ED}"/>
          </ac:picMkLst>
        </pc:picChg>
      </pc:sldChg>
      <pc:sldChg chg="del">
        <pc:chgData name="li bo" userId="86e360d6c7446f46" providerId="LiveId" clId="{D4B96B15-D69D-124E-A20A-08D37862038D}" dt="2023-01-30T15:31:26.750" v="2910" actId="2696"/>
        <pc:sldMkLst>
          <pc:docMk/>
          <pc:sldMk cId="3835197103" sldId="337"/>
        </pc:sldMkLst>
      </pc:sldChg>
      <pc:sldChg chg="del">
        <pc:chgData name="li bo" userId="86e360d6c7446f46" providerId="LiveId" clId="{D4B96B15-D69D-124E-A20A-08D37862038D}" dt="2023-01-31T07:47:31.288" v="7426" actId="2696"/>
        <pc:sldMkLst>
          <pc:docMk/>
          <pc:sldMk cId="293250462" sldId="338"/>
        </pc:sldMkLst>
      </pc:sldChg>
      <pc:sldChg chg="del">
        <pc:chgData name="li bo" userId="86e360d6c7446f46" providerId="LiveId" clId="{D4B96B15-D69D-124E-A20A-08D37862038D}" dt="2023-01-31T07:47:31.288" v="7426" actId="2696"/>
        <pc:sldMkLst>
          <pc:docMk/>
          <pc:sldMk cId="1258849612" sldId="339"/>
        </pc:sldMkLst>
      </pc:sldChg>
      <pc:sldChg chg="addSp delSp modSp mod replTag modNotesTx">
        <pc:chgData name="li bo" userId="86e360d6c7446f46" providerId="LiveId" clId="{D4B96B15-D69D-124E-A20A-08D37862038D}" dt="2023-02-20T06:44:03.169" v="24643"/>
        <pc:sldMkLst>
          <pc:docMk/>
          <pc:sldMk cId="1998409579" sldId="341"/>
        </pc:sldMkLst>
        <pc:spChg chg="add del mod">
          <ac:chgData name="li bo" userId="86e360d6c7446f46" providerId="LiveId" clId="{D4B96B15-D69D-124E-A20A-08D37862038D}" dt="2023-02-02T16:32:20.735" v="8385"/>
          <ac:spMkLst>
            <pc:docMk/>
            <pc:sldMk cId="1998409579" sldId="341"/>
            <ac:spMk id="2" creationId="{B8168E28-D4BB-B528-251A-3897BD447578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1998409579" sldId="341"/>
            <ac:spMk id="2" creationId="{B906D5D7-691A-80A7-8F21-F3EAC9335BB9}"/>
          </ac:spMkLst>
        </pc:spChg>
        <pc:spChg chg="add del mod replST">
          <ac:chgData name="li bo" userId="86e360d6c7446f46" providerId="LiveId" clId="{D4B96B15-D69D-124E-A20A-08D37862038D}" dt="2023-02-20T06:18:56.090" v="24533"/>
          <ac:spMkLst>
            <pc:docMk/>
            <pc:sldMk cId="1998409579" sldId="341"/>
            <ac:spMk id="3" creationId="{23751B38-8490-F1BD-EED4-AAD794900960}"/>
          </ac:spMkLst>
        </pc:spChg>
        <pc:spChg chg="add del mod">
          <ac:chgData name="li bo" userId="86e360d6c7446f46" providerId="LiveId" clId="{D4B96B15-D69D-124E-A20A-08D37862038D}" dt="2023-02-03T08:34:46.030" v="10364"/>
          <ac:spMkLst>
            <pc:docMk/>
            <pc:sldMk cId="1998409579" sldId="341"/>
            <ac:spMk id="3" creationId="{FC2A5875-A907-C0B8-6F37-C429D8E91E6F}"/>
          </ac:spMkLst>
        </pc:spChg>
        <pc:spChg chg="add mod replST">
          <ac:chgData name="li bo" userId="86e360d6c7446f46" providerId="LiveId" clId="{D4B96B15-D69D-124E-A20A-08D37862038D}" dt="2023-02-20T06:19:03.860" v="24602" actId="20577"/>
          <ac:spMkLst>
            <pc:docMk/>
            <pc:sldMk cId="1998409579" sldId="341"/>
            <ac:spMk id="4" creationId="{561032C5-840B-086E-2A06-52CDE1046C2B}"/>
          </ac:spMkLst>
        </pc:spChg>
        <pc:spChg chg="mod">
          <ac:chgData name="li bo" userId="86e360d6c7446f46" providerId="LiveId" clId="{D4B96B15-D69D-124E-A20A-08D37862038D}" dt="2023-01-31T06:45:42.126" v="6982" actId="20577"/>
          <ac:spMkLst>
            <pc:docMk/>
            <pc:sldMk cId="1998409579" sldId="341"/>
            <ac:spMk id="6" creationId="{F2B2BA86-C20B-48B4-A30E-8F2C0645A441}"/>
          </ac:spMkLst>
        </pc:spChg>
        <pc:spChg chg="mod">
          <ac:chgData name="li bo" userId="86e360d6c7446f46" providerId="LiveId" clId="{D4B96B15-D69D-124E-A20A-08D37862038D}" dt="2023-01-31T06:45:57.076" v="7016" actId="2711"/>
          <ac:spMkLst>
            <pc:docMk/>
            <pc:sldMk cId="1998409579" sldId="341"/>
            <ac:spMk id="7" creationId="{888A98CC-8F39-4D92-86CC-230D063BFB96}"/>
          </ac:spMkLst>
        </pc:spChg>
        <pc:spChg chg="mod">
          <ac:chgData name="li bo" userId="86e360d6c7446f46" providerId="LiveId" clId="{D4B96B15-D69D-124E-A20A-08D37862038D}" dt="2023-01-31T06:46:07.143" v="7045" actId="2711"/>
          <ac:spMkLst>
            <pc:docMk/>
            <pc:sldMk cId="1998409579" sldId="341"/>
            <ac:spMk id="8" creationId="{23274356-FB1D-4A59-A346-35FA6F3A3401}"/>
          </ac:spMkLst>
        </pc:spChg>
        <pc:spChg chg="mod">
          <ac:chgData name="li bo" userId="86e360d6c7446f46" providerId="LiveId" clId="{D4B96B15-D69D-124E-A20A-08D37862038D}" dt="2023-01-31T07:00:43.322" v="7204" actId="20577"/>
          <ac:spMkLst>
            <pc:docMk/>
            <pc:sldMk cId="1998409579" sldId="341"/>
            <ac:spMk id="9" creationId="{DC130EDA-A794-419D-B28B-E03AC9282A96}"/>
          </ac:spMkLst>
        </pc:spChg>
        <pc:spChg chg="add mod replST">
          <ac:chgData name="li bo" userId="86e360d6c7446f46" providerId="LiveId" clId="{D4B96B15-D69D-124E-A20A-08D37862038D}" dt="2023-02-20T06:19:41.009" v="24614"/>
          <ac:spMkLst>
            <pc:docMk/>
            <pc:sldMk cId="1998409579" sldId="341"/>
            <ac:spMk id="10" creationId="{1B190847-0B6A-45E6-7616-FBFA2A93D10C}"/>
          </ac:spMkLst>
        </pc:spChg>
        <pc:spChg chg="mod replST">
          <ac:chgData name="li bo" userId="86e360d6c7446f46" providerId="LiveId" clId="{D4B96B15-D69D-124E-A20A-08D37862038D}" dt="2023-02-20T06:44:03.165" v="24639" actId="20577"/>
          <ac:spMkLst>
            <pc:docMk/>
            <pc:sldMk cId="1998409579" sldId="341"/>
            <ac:spMk id="11" creationId="{B0DD7D61-764D-4C6B-BE6F-B9FE60AFE062}"/>
          </ac:spMkLst>
        </pc:spChg>
        <pc:spChg chg="mod replST">
          <ac:chgData name="li bo" userId="86e360d6c7446f46" providerId="LiveId" clId="{D4B96B15-D69D-124E-A20A-08D37862038D}" dt="2023-02-20T06:44:03.166" v="24640" actId="20577"/>
          <ac:spMkLst>
            <pc:docMk/>
            <pc:sldMk cId="1998409579" sldId="341"/>
            <ac:spMk id="12" creationId="{0DF2381C-76B1-4FE4-B27B-30475F3BB713}"/>
          </ac:spMkLst>
        </pc:spChg>
        <pc:spChg chg="mod replST">
          <ac:chgData name="li bo" userId="86e360d6c7446f46" providerId="LiveId" clId="{D4B96B15-D69D-124E-A20A-08D37862038D}" dt="2023-02-20T06:44:03.167" v="24641" actId="20577"/>
          <ac:spMkLst>
            <pc:docMk/>
            <pc:sldMk cId="1998409579" sldId="341"/>
            <ac:spMk id="13" creationId="{566D31C8-5885-4958-92C0-0A1FE31D3832}"/>
          </ac:spMkLst>
        </pc:spChg>
        <pc:spChg chg="replST">
          <ac:chgData name="li bo" userId="86e360d6c7446f46" providerId="LiveId" clId="{D4B96B15-D69D-124E-A20A-08D37862038D}" dt="2023-02-20T06:18:56.086" v="24529"/>
          <ac:spMkLst>
            <pc:docMk/>
            <pc:sldMk cId="1998409579" sldId="341"/>
            <ac:spMk id="15" creationId="{6A6C5CFF-FAFC-4E8F-9DEC-371B987D0E12}"/>
          </ac:spMkLst>
        </pc:spChg>
        <pc:spChg chg="mod topLvl">
          <ac:chgData name="li bo" userId="86e360d6c7446f46" providerId="LiveId" clId="{D4B96B15-D69D-124E-A20A-08D37862038D}" dt="2023-02-20T06:44:03.168" v="24642"/>
          <ac:spMkLst>
            <pc:docMk/>
            <pc:sldMk cId="1998409579" sldId="341"/>
            <ac:spMk id="16" creationId="{F29E0B3A-2632-4BF1-AAE6-56ED5A597A4C}"/>
          </ac:spMkLst>
        </pc:spChg>
        <pc:spChg chg="mod topLvl">
          <ac:chgData name="li bo" userId="86e360d6c7446f46" providerId="LiveId" clId="{D4B96B15-D69D-124E-A20A-08D37862038D}" dt="2023-02-20T06:19:41.009" v="24614"/>
          <ac:spMkLst>
            <pc:docMk/>
            <pc:sldMk cId="1998409579" sldId="341"/>
            <ac:spMk id="17" creationId="{94AC956C-0A1D-4AD3-A22E-AAF3F8D74FD1}"/>
          </ac:spMkLst>
        </pc:spChg>
        <pc:spChg chg="mod topLvl">
          <ac:chgData name="li bo" userId="86e360d6c7446f46" providerId="LiveId" clId="{D4B96B15-D69D-124E-A20A-08D37862038D}" dt="2023-02-20T06:19:41.009" v="24614"/>
          <ac:spMkLst>
            <pc:docMk/>
            <pc:sldMk cId="1998409579" sldId="341"/>
            <ac:spMk id="18" creationId="{C1AEB0C8-0120-4F77-9CE9-8A4902A5C167}"/>
          </ac:spMkLst>
        </pc:spChg>
        <pc:spChg chg="del mod">
          <ac:chgData name="li bo" userId="86e360d6c7446f46" providerId="LiveId" clId="{D4B96B15-D69D-124E-A20A-08D37862038D}" dt="2023-02-20T06:18:53.571" v="24490"/>
          <ac:spMkLst>
            <pc:docMk/>
            <pc:sldMk cId="1998409579" sldId="341"/>
            <ac:spMk id="19" creationId="{5CB18A32-ABC2-49B4-A170-F4B200EC9719}"/>
          </ac:spMkLst>
        </pc:spChg>
        <pc:grpChg chg="add mod replST">
          <ac:chgData name="li bo" userId="86e360d6c7446f46" providerId="LiveId" clId="{D4B96B15-D69D-124E-A20A-08D37862038D}" dt="2023-02-20T06:19:41.009" v="24614"/>
          <ac:grpSpMkLst>
            <pc:docMk/>
            <pc:sldMk cId="1998409579" sldId="341"/>
            <ac:grpSpMk id="14" creationId="{685A14DD-2638-4C74-C8E5-590D1B8C92F2}"/>
          </ac:grpSpMkLst>
        </pc:grpChg>
        <pc:grpChg chg="del mod">
          <ac:chgData name="li bo" userId="86e360d6c7446f46" providerId="LiveId" clId="{D4B96B15-D69D-124E-A20A-08D37862038D}" dt="2023-02-20T06:18:57.975" v="24598"/>
          <ac:grpSpMkLst>
            <pc:docMk/>
            <pc:sldMk cId="1998409579" sldId="341"/>
            <ac:grpSpMk id="20" creationId="{ED59EDF2-5D8B-4637-9280-F36DA469014E}"/>
          </ac:grpSpMkLst>
        </pc:grpChg>
        <pc:picChg chg="mod replST">
          <ac:chgData name="li bo" userId="86e360d6c7446f46" providerId="LiveId" clId="{D4B96B15-D69D-124E-A20A-08D37862038D}" dt="2023-02-20T06:44:03.169" v="24643"/>
          <ac:picMkLst>
            <pc:docMk/>
            <pc:sldMk cId="1998409579" sldId="341"/>
            <ac:picMk id="5" creationId="{88BCCC43-8334-4B12-9F14-696DF72004DD}"/>
          </ac:picMkLst>
        </pc:picChg>
      </pc:sldChg>
      <pc:sldChg chg="del">
        <pc:chgData name="li bo" userId="86e360d6c7446f46" providerId="LiveId" clId="{D4B96B15-D69D-124E-A20A-08D37862038D}" dt="2023-01-31T07:36:34.026" v="7338" actId="2696"/>
        <pc:sldMkLst>
          <pc:docMk/>
          <pc:sldMk cId="2739997406" sldId="343"/>
        </pc:sldMkLst>
      </pc:sldChg>
      <pc:sldChg chg="del">
        <pc:chgData name="li bo" userId="86e360d6c7446f46" providerId="LiveId" clId="{D4B96B15-D69D-124E-A20A-08D37862038D}" dt="2023-01-31T07:47:31.288" v="7426" actId="2696"/>
        <pc:sldMkLst>
          <pc:docMk/>
          <pc:sldMk cId="3626574790" sldId="344"/>
        </pc:sldMkLst>
      </pc:sldChg>
      <pc:sldChg chg="del">
        <pc:chgData name="li bo" userId="86e360d6c7446f46" providerId="LiveId" clId="{D4B96B15-D69D-124E-A20A-08D37862038D}" dt="2023-01-31T07:47:31.288" v="7426" actId="2696"/>
        <pc:sldMkLst>
          <pc:docMk/>
          <pc:sldMk cId="3154839105" sldId="345"/>
        </pc:sldMkLst>
      </pc:sldChg>
      <pc:sldChg chg="del">
        <pc:chgData name="li bo" userId="86e360d6c7446f46" providerId="LiveId" clId="{D4B96B15-D69D-124E-A20A-08D37862038D}" dt="2023-01-31T07:47:31.288" v="7426" actId="2696"/>
        <pc:sldMkLst>
          <pc:docMk/>
          <pc:sldMk cId="1372126297" sldId="346"/>
        </pc:sldMkLst>
      </pc:sldChg>
      <pc:sldChg chg="del ord">
        <pc:chgData name="li bo" userId="86e360d6c7446f46" providerId="LiveId" clId="{D4B96B15-D69D-124E-A20A-08D37862038D}" dt="2023-01-30T15:31:26.750" v="2910" actId="2696"/>
        <pc:sldMkLst>
          <pc:docMk/>
          <pc:sldMk cId="2910933974" sldId="347"/>
        </pc:sldMkLst>
      </pc:sldChg>
      <pc:sldChg chg="del">
        <pc:chgData name="li bo" userId="86e360d6c7446f46" providerId="LiveId" clId="{D4B96B15-D69D-124E-A20A-08D37862038D}" dt="2023-01-30T15:31:26.750" v="2910" actId="2696"/>
        <pc:sldMkLst>
          <pc:docMk/>
          <pc:sldMk cId="1356231084" sldId="348"/>
        </pc:sldMkLst>
      </pc:sldChg>
      <pc:sldChg chg="del">
        <pc:chgData name="li bo" userId="86e360d6c7446f46" providerId="LiveId" clId="{D4B96B15-D69D-124E-A20A-08D37862038D}" dt="2023-01-30T15:31:26.750" v="2910" actId="2696"/>
        <pc:sldMkLst>
          <pc:docMk/>
          <pc:sldMk cId="406761476" sldId="349"/>
        </pc:sldMkLst>
      </pc:sldChg>
      <pc:sldChg chg="add del">
        <pc:chgData name="li bo" userId="86e360d6c7446f46" providerId="LiveId" clId="{D4B96B15-D69D-124E-A20A-08D37862038D}" dt="2023-01-30T09:04:12.157" v="10" actId="2696"/>
        <pc:sldMkLst>
          <pc:docMk/>
          <pc:sldMk cId="2910611720" sldId="350"/>
        </pc:sldMkLst>
      </pc:sldChg>
      <pc:sldChg chg="add del">
        <pc:chgData name="li bo" userId="86e360d6c7446f46" providerId="LiveId" clId="{D4B96B15-D69D-124E-A20A-08D37862038D}" dt="2023-01-30T09:04:12.900" v="11" actId="2696"/>
        <pc:sldMkLst>
          <pc:docMk/>
          <pc:sldMk cId="4184086181" sldId="352"/>
        </pc:sldMkLst>
      </pc:sldChg>
      <pc:sldChg chg="del">
        <pc:chgData name="li bo" userId="86e360d6c7446f46" providerId="LiveId" clId="{D4B96B15-D69D-124E-A20A-08D37862038D}" dt="2023-01-31T07:47:31.288" v="7426" actId="2696"/>
        <pc:sldMkLst>
          <pc:docMk/>
          <pc:sldMk cId="546132868" sldId="354"/>
        </pc:sldMkLst>
      </pc:sldChg>
      <pc:sldChg chg="add del">
        <pc:chgData name="li bo" userId="86e360d6c7446f46" providerId="LiveId" clId="{D4B96B15-D69D-124E-A20A-08D37862038D}" dt="2023-01-30T16:38:30.146" v="3312" actId="2696"/>
        <pc:sldMkLst>
          <pc:docMk/>
          <pc:sldMk cId="90198364" sldId="355"/>
        </pc:sldMkLst>
      </pc:sldChg>
      <pc:sldChg chg="addSp delSp modSp add mod">
        <pc:chgData name="li bo" userId="86e360d6c7446f46" providerId="LiveId" clId="{D4B96B15-D69D-124E-A20A-08D37862038D}" dt="2023-02-07T04:41:13.537" v="24384"/>
        <pc:sldMkLst>
          <pc:docMk/>
          <pc:sldMk cId="2769526090" sldId="355"/>
        </pc:sldMkLst>
        <pc:spChg chg="add del mod">
          <ac:chgData name="li bo" userId="86e360d6c7446f46" providerId="LiveId" clId="{D4B96B15-D69D-124E-A20A-08D37862038D}" dt="2023-02-02T16:32:20.735" v="8385"/>
          <ac:spMkLst>
            <pc:docMk/>
            <pc:sldMk cId="2769526090" sldId="355"/>
            <ac:spMk id="2" creationId="{3B4AA68B-3772-554A-CCFE-B24E6366DE50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2769526090" sldId="355"/>
            <ac:spMk id="2" creationId="{701F3984-99CD-DD8F-C713-A00565A3663A}"/>
          </ac:spMkLst>
        </pc:spChg>
        <pc:spChg chg="mod">
          <ac:chgData name="li bo" userId="86e360d6c7446f46" providerId="LiveId" clId="{D4B96B15-D69D-124E-A20A-08D37862038D}" dt="2023-01-31T02:36:00.289" v="3901" actId="1038"/>
          <ac:spMkLst>
            <pc:docMk/>
            <pc:sldMk cId="2769526090" sldId="355"/>
            <ac:spMk id="3" creationId="{00000000-0000-0000-0000-000000000000}"/>
          </ac:spMkLst>
        </pc:spChg>
        <pc:spChg chg="add del mod">
          <ac:chgData name="li bo" userId="86e360d6c7446f46" providerId="LiveId" clId="{D4B96B15-D69D-124E-A20A-08D37862038D}" dt="2023-02-03T08:34:46.030" v="10364"/>
          <ac:spMkLst>
            <pc:docMk/>
            <pc:sldMk cId="2769526090" sldId="355"/>
            <ac:spMk id="5" creationId="{9EDE2453-D7AC-4832-1782-94C515FDC015}"/>
          </ac:spMkLst>
        </pc:spChg>
        <pc:spChg chg="mod">
          <ac:chgData name="li bo" userId="86e360d6c7446f46" providerId="LiveId" clId="{D4B96B15-D69D-124E-A20A-08D37862038D}" dt="2023-01-31T02:01:38.994" v="3570" actId="20577"/>
          <ac:spMkLst>
            <pc:docMk/>
            <pc:sldMk cId="2769526090" sldId="355"/>
            <ac:spMk id="7" creationId="{8B918819-84A4-F62E-3002-6C5EB151DD89}"/>
          </ac:spMkLst>
        </pc:spChg>
        <pc:picChg chg="add mod">
          <ac:chgData name="li bo" userId="86e360d6c7446f46" providerId="LiveId" clId="{D4B96B15-D69D-124E-A20A-08D37862038D}" dt="2023-02-03T14:52:18.662" v="12765" actId="14100"/>
          <ac:picMkLst>
            <pc:docMk/>
            <pc:sldMk cId="2769526090" sldId="355"/>
            <ac:picMk id="4" creationId="{893174D0-0F33-5510-8088-FC5C7E819BC4}"/>
          </ac:picMkLst>
        </pc:picChg>
      </pc:sldChg>
      <pc:sldChg chg="addSp delSp modSp add mod">
        <pc:chgData name="li bo" userId="86e360d6c7446f46" providerId="LiveId" clId="{D4B96B15-D69D-124E-A20A-08D37862038D}" dt="2023-02-07T04:41:13.537" v="24384"/>
        <pc:sldMkLst>
          <pc:docMk/>
          <pc:sldMk cId="1371049041" sldId="356"/>
        </pc:sldMkLst>
        <pc:spChg chg="add del mod">
          <ac:chgData name="li bo" userId="86e360d6c7446f46" providerId="LiveId" clId="{D4B96B15-D69D-124E-A20A-08D37862038D}" dt="2023-02-02T16:32:20.735" v="8385"/>
          <ac:spMkLst>
            <pc:docMk/>
            <pc:sldMk cId="1371049041" sldId="356"/>
            <ac:spMk id="2" creationId="{0359CEFE-D2EF-9A38-8076-4E47369E3868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1371049041" sldId="356"/>
            <ac:spMk id="2" creationId="{B8D8A792-58BD-CC52-3F39-F8BE381E224B}"/>
          </ac:spMkLst>
        </pc:spChg>
        <pc:spChg chg="add del mod">
          <ac:chgData name="li bo" userId="86e360d6c7446f46" providerId="LiveId" clId="{D4B96B15-D69D-124E-A20A-08D37862038D}" dt="2023-01-31T02:43:33.201" v="3929"/>
          <ac:spMkLst>
            <pc:docMk/>
            <pc:sldMk cId="1371049041" sldId="356"/>
            <ac:spMk id="2" creationId="{C38D0902-97A0-C955-3085-3F1F5BCE8CBE}"/>
          </ac:spMkLst>
        </pc:spChg>
        <pc:spChg chg="mod">
          <ac:chgData name="li bo" userId="86e360d6c7446f46" providerId="LiveId" clId="{D4B96B15-D69D-124E-A20A-08D37862038D}" dt="2023-02-03T04:10:16.240" v="9235" actId="207"/>
          <ac:spMkLst>
            <pc:docMk/>
            <pc:sldMk cId="1371049041" sldId="356"/>
            <ac:spMk id="3" creationId="{00000000-0000-0000-0000-000000000000}"/>
          </ac:spMkLst>
        </pc:spChg>
        <pc:spChg chg="add del mod">
          <ac:chgData name="li bo" userId="86e360d6c7446f46" providerId="LiveId" clId="{D4B96B15-D69D-124E-A20A-08D37862038D}" dt="2023-02-03T08:34:46.030" v="10364"/>
          <ac:spMkLst>
            <pc:docMk/>
            <pc:sldMk cId="1371049041" sldId="356"/>
            <ac:spMk id="4" creationId="{0E8E729B-0976-A2CB-7E4B-32CE3BA80087}"/>
          </ac:spMkLst>
        </pc:spChg>
        <pc:spChg chg="mod">
          <ac:chgData name="li bo" userId="86e360d6c7446f46" providerId="LiveId" clId="{D4B96B15-D69D-124E-A20A-08D37862038D}" dt="2023-01-31T02:44:12.211" v="3933"/>
          <ac:spMkLst>
            <pc:docMk/>
            <pc:sldMk cId="1371049041" sldId="356"/>
            <ac:spMk id="5" creationId="{4D5E30D5-093D-1BE3-CD18-136B4701A4C0}"/>
          </ac:spMkLst>
        </pc:spChg>
        <pc:spChg chg="mod">
          <ac:chgData name="li bo" userId="86e360d6c7446f46" providerId="LiveId" clId="{D4B96B15-D69D-124E-A20A-08D37862038D}" dt="2023-01-31T02:32:22.802" v="3871" actId="114"/>
          <ac:spMkLst>
            <pc:docMk/>
            <pc:sldMk cId="1371049041" sldId="356"/>
            <ac:spMk id="7" creationId="{8B918819-84A4-F62E-3002-6C5EB151DD89}"/>
          </ac:spMkLst>
        </pc:spChg>
        <pc:spChg chg="mod">
          <ac:chgData name="li bo" userId="86e360d6c7446f46" providerId="LiveId" clId="{D4B96B15-D69D-124E-A20A-08D37862038D}" dt="2023-01-31T02:44:12.211" v="3933"/>
          <ac:spMkLst>
            <pc:docMk/>
            <pc:sldMk cId="1371049041" sldId="356"/>
            <ac:spMk id="8" creationId="{1B5933DB-6E4E-A5A6-ED3F-BDD8BB3EDB14}"/>
          </ac:spMkLst>
        </pc:spChg>
        <pc:spChg chg="mod">
          <ac:chgData name="li bo" userId="86e360d6c7446f46" providerId="LiveId" clId="{D4B96B15-D69D-124E-A20A-08D37862038D}" dt="2023-01-31T02:44:12.211" v="3933"/>
          <ac:spMkLst>
            <pc:docMk/>
            <pc:sldMk cId="1371049041" sldId="356"/>
            <ac:spMk id="9" creationId="{8AF8C896-E74B-4CDA-36E1-B8FE12D41A09}"/>
          </ac:spMkLst>
        </pc:spChg>
        <pc:spChg chg="mod">
          <ac:chgData name="li bo" userId="86e360d6c7446f46" providerId="LiveId" clId="{D4B96B15-D69D-124E-A20A-08D37862038D}" dt="2023-01-31T02:44:12.211" v="3933"/>
          <ac:spMkLst>
            <pc:docMk/>
            <pc:sldMk cId="1371049041" sldId="356"/>
            <ac:spMk id="10" creationId="{D0D4BC19-AAA6-83BE-16E7-189C5FA8A750}"/>
          </ac:spMkLst>
        </pc:spChg>
        <pc:spChg chg="add del mod">
          <ac:chgData name="li bo" userId="86e360d6c7446f46" providerId="LiveId" clId="{D4B96B15-D69D-124E-A20A-08D37862038D}" dt="2023-01-31T02:44:20.907" v="3935" actId="478"/>
          <ac:spMkLst>
            <pc:docMk/>
            <pc:sldMk cId="1371049041" sldId="356"/>
            <ac:spMk id="11" creationId="{3AD36C07-16E6-893B-33FE-33B58A42B9F0}"/>
          </ac:spMkLst>
        </pc:spChg>
        <pc:spChg chg="add del mod">
          <ac:chgData name="li bo" userId="86e360d6c7446f46" providerId="LiveId" clId="{D4B96B15-D69D-124E-A20A-08D37862038D}" dt="2023-01-31T02:44:20.907" v="3935" actId="478"/>
          <ac:spMkLst>
            <pc:docMk/>
            <pc:sldMk cId="1371049041" sldId="356"/>
            <ac:spMk id="12" creationId="{027E7107-7474-D248-B303-18A3E175B760}"/>
          </ac:spMkLst>
        </pc:spChg>
        <pc:spChg chg="add del mod topLvl">
          <ac:chgData name="li bo" userId="86e360d6c7446f46" providerId="LiveId" clId="{D4B96B15-D69D-124E-A20A-08D37862038D}" dt="2023-02-03T14:52:29.490" v="12766" actId="207"/>
          <ac:spMkLst>
            <pc:docMk/>
            <pc:sldMk cId="1371049041" sldId="356"/>
            <ac:spMk id="14" creationId="{D287955E-A743-F815-BD20-3D4D7DD76933}"/>
          </ac:spMkLst>
        </pc:spChg>
        <pc:grpChg chg="add del mod">
          <ac:chgData name="li bo" userId="86e360d6c7446f46" providerId="LiveId" clId="{D4B96B15-D69D-124E-A20A-08D37862038D}" dt="2023-01-31T02:44:20.907" v="3935" actId="478"/>
          <ac:grpSpMkLst>
            <pc:docMk/>
            <pc:sldMk cId="1371049041" sldId="356"/>
            <ac:grpSpMk id="4" creationId="{2AE8107D-0093-7ADD-1704-9E5A88A5B02C}"/>
          </ac:grpSpMkLst>
        </pc:grpChg>
        <pc:grpChg chg="add del mod">
          <ac:chgData name="li bo" userId="86e360d6c7446f46" providerId="LiveId" clId="{D4B96B15-D69D-124E-A20A-08D37862038D}" dt="2023-01-31T02:48:26.340" v="3971" actId="165"/>
          <ac:grpSpMkLst>
            <pc:docMk/>
            <pc:sldMk cId="1371049041" sldId="356"/>
            <ac:grpSpMk id="15" creationId="{CEA93D74-C2C8-8F4A-4473-56AA4E8B3FAC}"/>
          </ac:grpSpMkLst>
        </pc:grpChg>
        <pc:picChg chg="mod">
          <ac:chgData name="li bo" userId="86e360d6c7446f46" providerId="LiveId" clId="{D4B96B15-D69D-124E-A20A-08D37862038D}" dt="2023-01-31T02:44:12.211" v="3933"/>
          <ac:picMkLst>
            <pc:docMk/>
            <pc:sldMk cId="1371049041" sldId="356"/>
            <ac:picMk id="6" creationId="{5A2F335E-A36B-A672-BE6E-D1D085EFCA0B}"/>
          </ac:picMkLst>
        </pc:picChg>
        <pc:picChg chg="add mod topLvl modCrop">
          <ac:chgData name="li bo" userId="86e360d6c7446f46" providerId="LiveId" clId="{D4B96B15-D69D-124E-A20A-08D37862038D}" dt="2023-02-04T03:39:24.606" v="13955" actId="1076"/>
          <ac:picMkLst>
            <pc:docMk/>
            <pc:sldMk cId="1371049041" sldId="356"/>
            <ac:picMk id="13" creationId="{B32533DF-A945-01F2-33F3-F3ABB74441CF}"/>
          </ac:picMkLst>
        </pc:picChg>
      </pc:sldChg>
      <pc:sldChg chg="addSp delSp modSp add mod">
        <pc:chgData name="li bo" userId="86e360d6c7446f46" providerId="LiveId" clId="{D4B96B15-D69D-124E-A20A-08D37862038D}" dt="2023-02-07T04:41:13.537" v="24384"/>
        <pc:sldMkLst>
          <pc:docMk/>
          <pc:sldMk cId="1897550556" sldId="357"/>
        </pc:sldMkLst>
        <pc:spChg chg="add del mod">
          <ac:chgData name="li bo" userId="86e360d6c7446f46" providerId="LiveId" clId="{D4B96B15-D69D-124E-A20A-08D37862038D}" dt="2023-02-02T16:32:20.735" v="8385"/>
          <ac:spMkLst>
            <pc:docMk/>
            <pc:sldMk cId="1897550556" sldId="357"/>
            <ac:spMk id="2" creationId="{36CE279F-FD9E-657D-68F6-33B4A1487621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1897550556" sldId="357"/>
            <ac:spMk id="2" creationId="{3B08C583-7407-BA1E-BDEB-1BB813348B62}"/>
          </ac:spMkLst>
        </pc:spChg>
        <pc:spChg chg="mod">
          <ac:chgData name="li bo" userId="86e360d6c7446f46" providerId="LiveId" clId="{D4B96B15-D69D-124E-A20A-08D37862038D}" dt="2023-02-03T04:10:27.705" v="9238" actId="207"/>
          <ac:spMkLst>
            <pc:docMk/>
            <pc:sldMk cId="1897550556" sldId="357"/>
            <ac:spMk id="3" creationId="{00000000-0000-0000-0000-000000000000}"/>
          </ac:spMkLst>
        </pc:spChg>
        <pc:spChg chg="add del mod">
          <ac:chgData name="li bo" userId="86e360d6c7446f46" providerId="LiveId" clId="{D4B96B15-D69D-124E-A20A-08D37862038D}" dt="2023-02-03T08:34:46.030" v="10364"/>
          <ac:spMkLst>
            <pc:docMk/>
            <pc:sldMk cId="1897550556" sldId="357"/>
            <ac:spMk id="4" creationId="{A6BBE6B6-67AD-9F32-6422-841EE059236F}"/>
          </ac:spMkLst>
        </pc:spChg>
        <pc:spChg chg="mod">
          <ac:chgData name="li bo" userId="86e360d6c7446f46" providerId="LiveId" clId="{D4B96B15-D69D-124E-A20A-08D37862038D}" dt="2023-01-31T03:04:36.182" v="4111" actId="20577"/>
          <ac:spMkLst>
            <pc:docMk/>
            <pc:sldMk cId="1897550556" sldId="357"/>
            <ac:spMk id="7" creationId="{8B918819-84A4-F62E-3002-6C5EB151DD89}"/>
          </ac:spMkLst>
        </pc:spChg>
      </pc:sldChg>
      <pc:sldChg chg="addSp delSp modSp add mod modAnim modNotesTx">
        <pc:chgData name="li bo" userId="86e360d6c7446f46" providerId="LiveId" clId="{D4B96B15-D69D-124E-A20A-08D37862038D}" dt="2023-02-07T04:41:13.537" v="24384"/>
        <pc:sldMkLst>
          <pc:docMk/>
          <pc:sldMk cId="2371574526" sldId="358"/>
        </pc:sldMkLst>
        <pc:spChg chg="add mod">
          <ac:chgData name="li bo" userId="86e360d6c7446f46" providerId="LiveId" clId="{D4B96B15-D69D-124E-A20A-08D37862038D}" dt="2023-02-07T04:41:13.537" v="24384"/>
          <ac:spMkLst>
            <pc:docMk/>
            <pc:sldMk cId="2371574526" sldId="358"/>
            <ac:spMk id="2" creationId="{B26B900F-3348-A5F6-BB74-BEA2040A4DB6}"/>
          </ac:spMkLst>
        </pc:spChg>
        <pc:spChg chg="del">
          <ac:chgData name="li bo" userId="86e360d6c7446f46" providerId="LiveId" clId="{D4B96B15-D69D-124E-A20A-08D37862038D}" dt="2023-01-31T03:34:00.214" v="4821" actId="478"/>
          <ac:spMkLst>
            <pc:docMk/>
            <pc:sldMk cId="2371574526" sldId="358"/>
            <ac:spMk id="3" creationId="{00000000-0000-0000-0000-000000000000}"/>
          </ac:spMkLst>
        </pc:spChg>
        <pc:spChg chg="add del mod">
          <ac:chgData name="li bo" userId="86e360d6c7446f46" providerId="LiveId" clId="{D4B96B15-D69D-124E-A20A-08D37862038D}" dt="2023-02-02T16:32:20.735" v="8385"/>
          <ac:spMkLst>
            <pc:docMk/>
            <pc:sldMk cId="2371574526" sldId="358"/>
            <ac:spMk id="3" creationId="{8892A30A-8F8E-6B7B-90EB-F76004409531}"/>
          </ac:spMkLst>
        </pc:spChg>
        <pc:spChg chg="add mod">
          <ac:chgData name="li bo" userId="86e360d6c7446f46" providerId="LiveId" clId="{D4B96B15-D69D-124E-A20A-08D37862038D}" dt="2023-02-04T04:24:15.296" v="14450" actId="20577"/>
          <ac:spMkLst>
            <pc:docMk/>
            <pc:sldMk cId="2371574526" sldId="358"/>
            <ac:spMk id="5" creationId="{23DDD9BD-A8C2-6266-3115-856C54D2D2BF}"/>
          </ac:spMkLst>
        </pc:spChg>
        <pc:spChg chg="add del mod">
          <ac:chgData name="li bo" userId="86e360d6c7446f46" providerId="LiveId" clId="{D4B96B15-D69D-124E-A20A-08D37862038D}" dt="2023-02-03T08:34:46.030" v="10364"/>
          <ac:spMkLst>
            <pc:docMk/>
            <pc:sldMk cId="2371574526" sldId="358"/>
            <ac:spMk id="6" creationId="{04C86206-56E0-4F75-2BDE-C29729499BF0}"/>
          </ac:spMkLst>
        </pc:spChg>
        <pc:spChg chg="mod">
          <ac:chgData name="li bo" userId="86e360d6c7446f46" providerId="LiveId" clId="{D4B96B15-D69D-124E-A20A-08D37862038D}" dt="2023-01-31T03:33:54.913" v="4820" actId="20577"/>
          <ac:spMkLst>
            <pc:docMk/>
            <pc:sldMk cId="2371574526" sldId="358"/>
            <ac:spMk id="7" creationId="{8B918819-84A4-F62E-3002-6C5EB151DD89}"/>
          </ac:spMkLst>
        </pc:spChg>
        <pc:spChg chg="add del">
          <ac:chgData name="li bo" userId="86e360d6c7446f46" providerId="LiveId" clId="{D4B96B15-D69D-124E-A20A-08D37862038D}" dt="2023-02-04T03:56:08.949" v="14031" actId="22"/>
          <ac:spMkLst>
            <pc:docMk/>
            <pc:sldMk cId="2371574526" sldId="358"/>
            <ac:spMk id="8" creationId="{1FF78E10-38D1-48D7-E85A-9B89450A40A9}"/>
          </ac:spMkLst>
        </pc:spChg>
        <pc:spChg chg="add del mod">
          <ac:chgData name="li bo" userId="86e360d6c7446f46" providerId="LiveId" clId="{D4B96B15-D69D-124E-A20A-08D37862038D}" dt="2023-02-04T04:11:05.194" v="14304" actId="478"/>
          <ac:spMkLst>
            <pc:docMk/>
            <pc:sldMk cId="2371574526" sldId="358"/>
            <ac:spMk id="11" creationId="{86611216-8582-5A66-60CC-471C65EDB1CC}"/>
          </ac:spMkLst>
        </pc:spChg>
        <pc:spChg chg="add mod">
          <ac:chgData name="li bo" userId="86e360d6c7446f46" providerId="LiveId" clId="{D4B96B15-D69D-124E-A20A-08D37862038D}" dt="2023-02-04T04:22:47.841" v="14422" actId="14100"/>
          <ac:spMkLst>
            <pc:docMk/>
            <pc:sldMk cId="2371574526" sldId="358"/>
            <ac:spMk id="15" creationId="{D8806C89-5A1F-83AD-2869-FC469D2BA477}"/>
          </ac:spMkLst>
        </pc:spChg>
        <pc:graphicFrameChg chg="add del mod modGraphic">
          <ac:chgData name="li bo" userId="86e360d6c7446f46" providerId="LiveId" clId="{D4B96B15-D69D-124E-A20A-08D37862038D}" dt="2023-02-04T04:04:20.813" v="14203" actId="478"/>
          <ac:graphicFrameMkLst>
            <pc:docMk/>
            <pc:sldMk cId="2371574526" sldId="358"/>
            <ac:graphicFrameMk id="9" creationId="{FE20F7C1-AF7D-3EC4-2F3F-9F6832BD5207}"/>
          </ac:graphicFrameMkLst>
        </pc:graphicFrameChg>
        <pc:graphicFrameChg chg="add del mod modGraphic">
          <ac:chgData name="li bo" userId="86e360d6c7446f46" providerId="LiveId" clId="{D4B96B15-D69D-124E-A20A-08D37862038D}" dt="2023-02-04T04:14:59.227" v="14365" actId="478"/>
          <ac:graphicFrameMkLst>
            <pc:docMk/>
            <pc:sldMk cId="2371574526" sldId="358"/>
            <ac:graphicFrameMk id="10" creationId="{843F7EAE-1255-B574-0C6F-E79D43AFF424}"/>
          </ac:graphicFrameMkLst>
        </pc:graphicFrameChg>
        <pc:graphicFrameChg chg="add mod modGraphic">
          <ac:chgData name="li bo" userId="86e360d6c7446f46" providerId="LiveId" clId="{D4B96B15-D69D-124E-A20A-08D37862038D}" dt="2023-02-04T04:23:03.248" v="14428"/>
          <ac:graphicFrameMkLst>
            <pc:docMk/>
            <pc:sldMk cId="2371574526" sldId="358"/>
            <ac:graphicFrameMk id="14" creationId="{5151ED63-B413-BD88-75A9-B08AC01DD388}"/>
          </ac:graphicFrameMkLst>
        </pc:graphicFrameChg>
        <pc:picChg chg="add del mod">
          <ac:chgData name="li bo" userId="86e360d6c7446f46" providerId="LiveId" clId="{D4B96B15-D69D-124E-A20A-08D37862038D}" dt="2023-02-04T04:09:35.793" v="14276" actId="478"/>
          <ac:picMkLst>
            <pc:docMk/>
            <pc:sldMk cId="2371574526" sldId="358"/>
            <ac:picMk id="2" creationId="{0C5717ED-E103-18C5-C8EF-77079BB55926}"/>
          </ac:picMkLst>
        </pc:picChg>
        <pc:picChg chg="add mod">
          <ac:chgData name="li bo" userId="86e360d6c7446f46" providerId="LiveId" clId="{D4B96B15-D69D-124E-A20A-08D37862038D}" dt="2023-02-04T04:15:28.877" v="14371" actId="1076"/>
          <ac:picMkLst>
            <pc:docMk/>
            <pc:sldMk cId="2371574526" sldId="358"/>
            <ac:picMk id="4" creationId="{5CA5655D-B0F1-BA49-3EE9-D278E831770B}"/>
          </ac:picMkLst>
        </pc:picChg>
        <pc:picChg chg="add del mod">
          <ac:chgData name="li bo" userId="86e360d6c7446f46" providerId="LiveId" clId="{D4B96B15-D69D-124E-A20A-08D37862038D}" dt="2023-02-04T04:16:03.651" v="14374" actId="478"/>
          <ac:picMkLst>
            <pc:docMk/>
            <pc:sldMk cId="2371574526" sldId="358"/>
            <ac:picMk id="12" creationId="{96560113-4522-D73D-C6A9-67CDD486901B}"/>
          </ac:picMkLst>
        </pc:picChg>
        <pc:picChg chg="add del mod">
          <ac:chgData name="li bo" userId="86e360d6c7446f46" providerId="LiveId" clId="{D4B96B15-D69D-124E-A20A-08D37862038D}" dt="2023-02-04T04:16:05.551" v="14376"/>
          <ac:picMkLst>
            <pc:docMk/>
            <pc:sldMk cId="2371574526" sldId="358"/>
            <ac:picMk id="13" creationId="{0A4D3416-2169-C453-47B6-6548433CB35F}"/>
          </ac:picMkLst>
        </pc:picChg>
      </pc:sldChg>
      <pc:sldChg chg="addSp delSp modSp add mod">
        <pc:chgData name="li bo" userId="86e360d6c7446f46" providerId="LiveId" clId="{D4B96B15-D69D-124E-A20A-08D37862038D}" dt="2023-02-07T04:41:13.537" v="24384"/>
        <pc:sldMkLst>
          <pc:docMk/>
          <pc:sldMk cId="3654051017" sldId="359"/>
        </pc:sldMkLst>
        <pc:spChg chg="add del mod">
          <ac:chgData name="li bo" userId="86e360d6c7446f46" providerId="LiveId" clId="{D4B96B15-D69D-124E-A20A-08D37862038D}" dt="2023-02-02T16:32:20.735" v="8385"/>
          <ac:spMkLst>
            <pc:docMk/>
            <pc:sldMk cId="3654051017" sldId="359"/>
            <ac:spMk id="2" creationId="{3FBE13E0-C07E-11FB-4B74-A00BB3721743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3654051017" sldId="359"/>
            <ac:spMk id="2" creationId="{6C488542-3463-AD33-C6D5-902E2F3DA212}"/>
          </ac:spMkLst>
        </pc:spChg>
        <pc:spChg chg="mod">
          <ac:chgData name="li bo" userId="86e360d6c7446f46" providerId="LiveId" clId="{D4B96B15-D69D-124E-A20A-08D37862038D}" dt="2023-02-03T04:10:42.258" v="9241" actId="207"/>
          <ac:spMkLst>
            <pc:docMk/>
            <pc:sldMk cId="3654051017" sldId="359"/>
            <ac:spMk id="3" creationId="{00000000-0000-0000-0000-000000000000}"/>
          </ac:spMkLst>
        </pc:spChg>
        <pc:spChg chg="add del mod">
          <ac:chgData name="li bo" userId="86e360d6c7446f46" providerId="LiveId" clId="{D4B96B15-D69D-124E-A20A-08D37862038D}" dt="2023-02-03T08:34:46.030" v="10364"/>
          <ac:spMkLst>
            <pc:docMk/>
            <pc:sldMk cId="3654051017" sldId="359"/>
            <ac:spMk id="4" creationId="{6FB5B8E7-F0B0-DD06-DC7D-7E9CEDEDA10F}"/>
          </ac:spMkLst>
        </pc:spChg>
        <pc:spChg chg="mod">
          <ac:chgData name="li bo" userId="86e360d6c7446f46" providerId="LiveId" clId="{D4B96B15-D69D-124E-A20A-08D37862038D}" dt="2023-01-31T04:09:03.125" v="5043" actId="20577"/>
          <ac:spMkLst>
            <pc:docMk/>
            <pc:sldMk cId="3654051017" sldId="359"/>
            <ac:spMk id="7" creationId="{8B918819-84A4-F62E-3002-6C5EB151DD89}"/>
          </ac:spMkLst>
        </pc:spChg>
      </pc:sldChg>
      <pc:sldChg chg="addSp delSp modSp add mod modAnim">
        <pc:chgData name="li bo" userId="86e360d6c7446f46" providerId="LiveId" clId="{D4B96B15-D69D-124E-A20A-08D37862038D}" dt="2023-02-07T04:41:13.537" v="24384"/>
        <pc:sldMkLst>
          <pc:docMk/>
          <pc:sldMk cId="1175097711" sldId="360"/>
        </pc:sldMkLst>
        <pc:spChg chg="add del">
          <ac:chgData name="li bo" userId="86e360d6c7446f46" providerId="LiveId" clId="{D4B96B15-D69D-124E-A20A-08D37862038D}" dt="2023-02-03T08:27:23.999" v="10218"/>
          <ac:spMkLst>
            <pc:docMk/>
            <pc:sldMk cId="1175097711" sldId="360"/>
            <ac:spMk id="2" creationId="{039B7119-376F-0235-20F6-4D984C9C0C4A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1175097711" sldId="360"/>
            <ac:spMk id="2" creationId="{1FE254A5-708A-0EFA-8188-DD067EFF0160}"/>
          </ac:spMkLst>
        </pc:spChg>
        <pc:spChg chg="add del mod">
          <ac:chgData name="li bo" userId="86e360d6c7446f46" providerId="LiveId" clId="{D4B96B15-D69D-124E-A20A-08D37862038D}" dt="2023-02-02T16:32:20.735" v="8385"/>
          <ac:spMkLst>
            <pc:docMk/>
            <pc:sldMk cId="1175097711" sldId="360"/>
            <ac:spMk id="2" creationId="{264ED813-2994-7EC8-1F0B-788C3DD5358E}"/>
          </ac:spMkLst>
        </pc:spChg>
        <pc:spChg chg="mod">
          <ac:chgData name="li bo" userId="86e360d6c7446f46" providerId="LiveId" clId="{D4B96B15-D69D-124E-A20A-08D37862038D}" dt="2023-02-03T14:50:07.176" v="12728" actId="14100"/>
          <ac:spMkLst>
            <pc:docMk/>
            <pc:sldMk cId="1175097711" sldId="360"/>
            <ac:spMk id="3" creationId="{00000000-0000-0000-0000-000000000000}"/>
          </ac:spMkLst>
        </pc:spChg>
        <pc:spChg chg="add del mod">
          <ac:chgData name="li bo" userId="86e360d6c7446f46" providerId="LiveId" clId="{D4B96B15-D69D-124E-A20A-08D37862038D}" dt="2023-02-03T08:34:46.030" v="10364"/>
          <ac:spMkLst>
            <pc:docMk/>
            <pc:sldMk cId="1175097711" sldId="360"/>
            <ac:spMk id="4" creationId="{30902754-5CEB-EDF2-29D1-AA207353079B}"/>
          </ac:spMkLst>
        </pc:spChg>
        <pc:spChg chg="mod">
          <ac:chgData name="li bo" userId="86e360d6c7446f46" providerId="LiveId" clId="{D4B96B15-D69D-124E-A20A-08D37862038D}" dt="2023-01-31T07:48:49.826" v="7521" actId="114"/>
          <ac:spMkLst>
            <pc:docMk/>
            <pc:sldMk cId="1175097711" sldId="360"/>
            <ac:spMk id="7" creationId="{8B918819-84A4-F62E-3002-6C5EB151DD89}"/>
          </ac:spMkLst>
        </pc:spChg>
        <pc:spChg chg="add mod">
          <ac:chgData name="li bo" userId="86e360d6c7446f46" providerId="LiveId" clId="{D4B96B15-D69D-124E-A20A-08D37862038D}" dt="2023-02-03T14:50:14.389" v="12731" actId="1076"/>
          <ac:spMkLst>
            <pc:docMk/>
            <pc:sldMk cId="1175097711" sldId="360"/>
            <ac:spMk id="8" creationId="{7472F52E-E3AE-6321-E17D-76E37C2F8C77}"/>
          </ac:spMkLst>
        </pc:spChg>
        <pc:spChg chg="add mod">
          <ac:chgData name="li bo" userId="86e360d6c7446f46" providerId="LiveId" clId="{D4B96B15-D69D-124E-A20A-08D37862038D}" dt="2023-02-03T14:50:14.389" v="12731" actId="1076"/>
          <ac:spMkLst>
            <pc:docMk/>
            <pc:sldMk cId="1175097711" sldId="360"/>
            <ac:spMk id="9" creationId="{58B9FA20-1BF7-C243-2100-DF1FFDC6E5E8}"/>
          </ac:spMkLst>
        </pc:spChg>
        <pc:picChg chg="add mod">
          <ac:chgData name="li bo" userId="86e360d6c7446f46" providerId="LiveId" clId="{D4B96B15-D69D-124E-A20A-08D37862038D}" dt="2023-02-03T14:50:14.389" v="12731" actId="1076"/>
          <ac:picMkLst>
            <pc:docMk/>
            <pc:sldMk cId="1175097711" sldId="360"/>
            <ac:picMk id="6" creationId="{EBD2DD6A-A3B3-B11E-0DEC-3BD343F88A15}"/>
          </ac:picMkLst>
        </pc:picChg>
        <pc:picChg chg="add mod">
          <ac:chgData name="li bo" userId="86e360d6c7446f46" providerId="LiveId" clId="{D4B96B15-D69D-124E-A20A-08D37862038D}" dt="2023-02-03T14:50:14.389" v="12731" actId="1076"/>
          <ac:picMkLst>
            <pc:docMk/>
            <pc:sldMk cId="1175097711" sldId="360"/>
            <ac:picMk id="1028" creationId="{B062F23B-DED2-A11C-D971-7B590DB21737}"/>
          </ac:picMkLst>
        </pc:picChg>
      </pc:sldChg>
      <pc:sldChg chg="addSp delSp modSp add mod ord delAnim modAnim">
        <pc:chgData name="li bo" userId="86e360d6c7446f46" providerId="LiveId" clId="{D4B96B15-D69D-124E-A20A-08D37862038D}" dt="2023-02-07T04:41:13.537" v="24384"/>
        <pc:sldMkLst>
          <pc:docMk/>
          <pc:sldMk cId="3471009110" sldId="361"/>
        </pc:sldMkLst>
        <pc:spChg chg="add mod">
          <ac:chgData name="li bo" userId="86e360d6c7446f46" providerId="LiveId" clId="{D4B96B15-D69D-124E-A20A-08D37862038D}" dt="2023-02-06T15:02:09.298" v="24362" actId="207"/>
          <ac:spMkLst>
            <pc:docMk/>
            <pc:sldMk cId="3471009110" sldId="361"/>
            <ac:spMk id="2" creationId="{2B9C916E-593C-B1EB-5E04-F73517656BC4}"/>
          </ac:spMkLst>
        </pc:spChg>
        <pc:spChg chg="add del mod">
          <ac:chgData name="li bo" userId="86e360d6c7446f46" providerId="LiveId" clId="{D4B96B15-D69D-124E-A20A-08D37862038D}" dt="2023-02-02T16:32:20.735" v="8385"/>
          <ac:spMkLst>
            <pc:docMk/>
            <pc:sldMk cId="3471009110" sldId="361"/>
            <ac:spMk id="2" creationId="{6C1C5970-0FC8-B5FF-5423-407D967907F7}"/>
          </ac:spMkLst>
        </pc:spChg>
        <pc:spChg chg="mod">
          <ac:chgData name="li bo" userId="86e360d6c7446f46" providerId="LiveId" clId="{D4B96B15-D69D-124E-A20A-08D37862038D}" dt="2023-02-04T03:24:25.346" v="13596" actId="113"/>
          <ac:spMkLst>
            <pc:docMk/>
            <pc:sldMk cId="3471009110" sldId="361"/>
            <ac:spMk id="3" creationId="{00000000-0000-0000-0000-000000000000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3471009110" sldId="361"/>
            <ac:spMk id="4" creationId="{29110ED8-CDA5-DF36-3952-E19CCF716A8F}"/>
          </ac:spMkLst>
        </pc:spChg>
        <pc:spChg chg="add del mod">
          <ac:chgData name="li bo" userId="86e360d6c7446f46" providerId="LiveId" clId="{D4B96B15-D69D-124E-A20A-08D37862038D}" dt="2023-02-03T08:34:46.030" v="10364"/>
          <ac:spMkLst>
            <pc:docMk/>
            <pc:sldMk cId="3471009110" sldId="361"/>
            <ac:spMk id="4" creationId="{E66DEFCE-310E-4FB4-1FBC-6B6FFEFEA4B7}"/>
          </ac:spMkLst>
        </pc:spChg>
        <pc:spChg chg="mod">
          <ac:chgData name="li bo" userId="86e360d6c7446f46" providerId="LiveId" clId="{D4B96B15-D69D-124E-A20A-08D37862038D}" dt="2023-02-04T03:25:18.196" v="13630" actId="114"/>
          <ac:spMkLst>
            <pc:docMk/>
            <pc:sldMk cId="3471009110" sldId="361"/>
            <ac:spMk id="7" creationId="{8B918819-84A4-F62E-3002-6C5EB151DD89}"/>
          </ac:spMkLst>
        </pc:spChg>
        <pc:spChg chg="add mod">
          <ac:chgData name="li bo" userId="86e360d6c7446f46" providerId="LiveId" clId="{D4B96B15-D69D-124E-A20A-08D37862038D}" dt="2023-02-03T05:20:01.434" v="9490" actId="404"/>
          <ac:spMkLst>
            <pc:docMk/>
            <pc:sldMk cId="3471009110" sldId="361"/>
            <ac:spMk id="8" creationId="{E5153D9B-956A-98A7-CD9B-ABA068FE034B}"/>
          </ac:spMkLst>
        </pc:spChg>
        <pc:spChg chg="add del mod">
          <ac:chgData name="li bo" userId="86e360d6c7446f46" providerId="LiveId" clId="{D4B96B15-D69D-124E-A20A-08D37862038D}" dt="2023-02-03T05:43:57.558" v="9647" actId="478"/>
          <ac:spMkLst>
            <pc:docMk/>
            <pc:sldMk cId="3471009110" sldId="361"/>
            <ac:spMk id="10" creationId="{FF8B63EE-4668-EE3C-56BD-40E3847231FA}"/>
          </ac:spMkLst>
        </pc:spChg>
        <pc:spChg chg="add del mod">
          <ac:chgData name="li bo" userId="86e360d6c7446f46" providerId="LiveId" clId="{D4B96B15-D69D-124E-A20A-08D37862038D}" dt="2023-02-03T05:54:55.243" v="9700" actId="478"/>
          <ac:spMkLst>
            <pc:docMk/>
            <pc:sldMk cId="3471009110" sldId="361"/>
            <ac:spMk id="19" creationId="{080ED733-A820-C94C-AF1F-347BAD685965}"/>
          </ac:spMkLst>
        </pc:spChg>
        <pc:spChg chg="add del mod">
          <ac:chgData name="li bo" userId="86e360d6c7446f46" providerId="LiveId" clId="{D4B96B15-D69D-124E-A20A-08D37862038D}" dt="2023-02-03T05:54:51.784" v="9699" actId="478"/>
          <ac:spMkLst>
            <pc:docMk/>
            <pc:sldMk cId="3471009110" sldId="361"/>
            <ac:spMk id="20" creationId="{751982E2-28FE-A562-9308-E2EB5F9B7A2F}"/>
          </ac:spMkLst>
        </pc:spChg>
        <pc:spChg chg="add mod">
          <ac:chgData name="li bo" userId="86e360d6c7446f46" providerId="LiveId" clId="{D4B96B15-D69D-124E-A20A-08D37862038D}" dt="2023-02-04T03:34:03.218" v="13716" actId="1076"/>
          <ac:spMkLst>
            <pc:docMk/>
            <pc:sldMk cId="3471009110" sldId="361"/>
            <ac:spMk id="21" creationId="{67ECB906-2B58-753C-EF44-F9E1E84F3D4C}"/>
          </ac:spMkLst>
        </pc:spChg>
        <pc:spChg chg="add mod">
          <ac:chgData name="li bo" userId="86e360d6c7446f46" providerId="LiveId" clId="{D4B96B15-D69D-124E-A20A-08D37862038D}" dt="2023-02-04T03:34:03.218" v="13716" actId="1076"/>
          <ac:spMkLst>
            <pc:docMk/>
            <pc:sldMk cId="3471009110" sldId="361"/>
            <ac:spMk id="22" creationId="{D9E71E48-01A4-8052-1082-3BFCF9096AF0}"/>
          </ac:spMkLst>
        </pc:spChg>
        <pc:spChg chg="add mod">
          <ac:chgData name="li bo" userId="86e360d6c7446f46" providerId="LiveId" clId="{D4B96B15-D69D-124E-A20A-08D37862038D}" dt="2023-02-04T03:34:19.452" v="13719" actId="207"/>
          <ac:spMkLst>
            <pc:docMk/>
            <pc:sldMk cId="3471009110" sldId="361"/>
            <ac:spMk id="23" creationId="{7D154A1E-6143-E5D2-D52C-B01FD8748A64}"/>
          </ac:spMkLst>
        </pc:spChg>
        <pc:spChg chg="add del mod">
          <ac:chgData name="li bo" userId="86e360d6c7446f46" providerId="LiveId" clId="{D4B96B15-D69D-124E-A20A-08D37862038D}" dt="2023-02-04T03:24:23.975" v="13595"/>
          <ac:spMkLst>
            <pc:docMk/>
            <pc:sldMk cId="3471009110" sldId="361"/>
            <ac:spMk id="24" creationId="{533CACBA-D717-BAAB-7FCF-AD7139B45F0D}"/>
          </ac:spMkLst>
        </pc:spChg>
        <pc:grpChg chg="add mod">
          <ac:chgData name="li bo" userId="86e360d6c7446f46" providerId="LiveId" clId="{D4B96B15-D69D-124E-A20A-08D37862038D}" dt="2023-02-03T05:44:04.418" v="9650" actId="1076"/>
          <ac:grpSpMkLst>
            <pc:docMk/>
            <pc:sldMk cId="3471009110" sldId="361"/>
            <ac:grpSpMk id="9" creationId="{3B0E2F19-F08E-0ECF-5D21-6DEC72049006}"/>
          </ac:grpSpMkLst>
        </pc:grpChg>
        <pc:picChg chg="add mod modCrop">
          <ac:chgData name="li bo" userId="86e360d6c7446f46" providerId="LiveId" clId="{D4B96B15-D69D-124E-A20A-08D37862038D}" dt="2023-02-03T05:18:11.057" v="9455" actId="1076"/>
          <ac:picMkLst>
            <pc:docMk/>
            <pc:sldMk cId="3471009110" sldId="361"/>
            <ac:picMk id="6" creationId="{C7EAEFC8-1E2B-16C9-7A7A-22044D03F1A0}"/>
          </ac:picMkLst>
        </pc:picChg>
        <pc:picChg chg="add del mod">
          <ac:chgData name="li bo" userId="86e360d6c7446f46" providerId="LiveId" clId="{D4B96B15-D69D-124E-A20A-08D37862038D}" dt="2023-02-03T02:32:01.969" v="8412" actId="478"/>
          <ac:picMkLst>
            <pc:docMk/>
            <pc:sldMk cId="3471009110" sldId="361"/>
            <ac:picMk id="6" creationId="{E1B891EF-0DCD-3AE9-7773-25EFFD2A4CE5}"/>
          </ac:picMkLst>
        </pc:picChg>
        <pc:picChg chg="add mod">
          <ac:chgData name="li bo" userId="86e360d6c7446f46" providerId="LiveId" clId="{D4B96B15-D69D-124E-A20A-08D37862038D}" dt="2023-02-03T06:04:31.373" v="9792" actId="1076"/>
          <ac:picMkLst>
            <pc:docMk/>
            <pc:sldMk cId="3471009110" sldId="361"/>
            <ac:picMk id="12" creationId="{15CD216B-8E54-99B4-918B-8251C3BD5FAF}"/>
          </ac:picMkLst>
        </pc:picChg>
        <pc:picChg chg="add del mod">
          <ac:chgData name="li bo" userId="86e360d6c7446f46" providerId="LiveId" clId="{D4B96B15-D69D-124E-A20A-08D37862038D}" dt="2023-02-03T05:42:51.328" v="9631" actId="478"/>
          <ac:picMkLst>
            <pc:docMk/>
            <pc:sldMk cId="3471009110" sldId="361"/>
            <ac:picMk id="14" creationId="{C41579A0-3E48-5F81-93C0-871BEEA65891}"/>
          </ac:picMkLst>
        </pc:picChg>
        <pc:picChg chg="add mod">
          <ac:chgData name="li bo" userId="86e360d6c7446f46" providerId="LiveId" clId="{D4B96B15-D69D-124E-A20A-08D37862038D}" dt="2023-02-04T03:34:03.218" v="13716" actId="1076"/>
          <ac:picMkLst>
            <pc:docMk/>
            <pc:sldMk cId="3471009110" sldId="361"/>
            <ac:picMk id="16" creationId="{268F2738-13EA-9F35-162D-C4F6A4A4E78F}"/>
          </ac:picMkLst>
        </pc:picChg>
        <pc:picChg chg="add mod">
          <ac:chgData name="li bo" userId="86e360d6c7446f46" providerId="LiveId" clId="{D4B96B15-D69D-124E-A20A-08D37862038D}" dt="2023-02-03T05:53:52.665" v="9686" actId="14100"/>
          <ac:picMkLst>
            <pc:docMk/>
            <pc:sldMk cId="3471009110" sldId="361"/>
            <ac:picMk id="18" creationId="{D04A5303-9196-A572-6A90-31D5CFB14C6C}"/>
          </ac:picMkLst>
        </pc:picChg>
      </pc:sldChg>
      <pc:sldChg chg="addSp delSp modSp add mod modAnim">
        <pc:chgData name="li bo" userId="86e360d6c7446f46" providerId="LiveId" clId="{D4B96B15-D69D-124E-A20A-08D37862038D}" dt="2023-02-07T04:41:13.537" v="24384"/>
        <pc:sldMkLst>
          <pc:docMk/>
          <pc:sldMk cId="2163376858" sldId="362"/>
        </pc:sldMkLst>
        <pc:spChg chg="del">
          <ac:chgData name="li bo" userId="86e360d6c7446f46" providerId="LiveId" clId="{D4B96B15-D69D-124E-A20A-08D37862038D}" dt="2023-02-02T16:32:20.735" v="8385"/>
          <ac:spMkLst>
            <pc:docMk/>
            <pc:sldMk cId="2163376858" sldId="362"/>
            <ac:spMk id="2" creationId="{264ED813-2994-7EC8-1F0B-788C3DD5358E}"/>
          </ac:spMkLst>
        </pc:spChg>
        <pc:spChg chg="add del mod">
          <ac:chgData name="li bo" userId="86e360d6c7446f46" providerId="LiveId" clId="{D4B96B15-D69D-124E-A20A-08D37862038D}" dt="2023-02-03T16:59:24.418" v="12884"/>
          <ac:spMkLst>
            <pc:docMk/>
            <pc:sldMk cId="2163376858" sldId="362"/>
            <ac:spMk id="2" creationId="{A9234210-DFB6-22E8-DB5D-49D1F531F4F9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2163376858" sldId="362"/>
            <ac:spMk id="2" creationId="{FFF6E55C-0325-A1A8-997D-A4CD2D20BA34}"/>
          </ac:spMkLst>
        </pc:spChg>
        <pc:spChg chg="mod">
          <ac:chgData name="li bo" userId="86e360d6c7446f46" providerId="LiveId" clId="{D4B96B15-D69D-124E-A20A-08D37862038D}" dt="2023-02-05T03:14:40.932" v="19221" actId="20577"/>
          <ac:spMkLst>
            <pc:docMk/>
            <pc:sldMk cId="2163376858" sldId="362"/>
            <ac:spMk id="3" creationId="{00000000-0000-0000-0000-000000000000}"/>
          </ac:spMkLst>
        </pc:spChg>
        <pc:spChg chg="add del mod">
          <ac:chgData name="li bo" userId="86e360d6c7446f46" providerId="LiveId" clId="{D4B96B15-D69D-124E-A20A-08D37862038D}" dt="2023-02-03T08:34:46.030" v="10364"/>
          <ac:spMkLst>
            <pc:docMk/>
            <pc:sldMk cId="2163376858" sldId="362"/>
            <ac:spMk id="4" creationId="{E6450360-E57B-6F1C-B7AF-1DB4C4288C82}"/>
          </ac:spMkLst>
        </pc:spChg>
        <pc:spChg chg="add del mod">
          <ac:chgData name="li bo" userId="86e360d6c7446f46" providerId="LiveId" clId="{D4B96B15-D69D-124E-A20A-08D37862038D}" dt="2023-02-04T04:16:31.781" v="14378" actId="478"/>
          <ac:spMkLst>
            <pc:docMk/>
            <pc:sldMk cId="2163376858" sldId="362"/>
            <ac:spMk id="6" creationId="{6259FAF7-D1EC-8ACE-B7D0-122AA895B599}"/>
          </ac:spMkLst>
        </pc:spChg>
        <pc:spChg chg="mod">
          <ac:chgData name="li bo" userId="86e360d6c7446f46" providerId="LiveId" clId="{D4B96B15-D69D-124E-A20A-08D37862038D}" dt="2023-02-05T16:33:19.912" v="24353" actId="20577"/>
          <ac:spMkLst>
            <pc:docMk/>
            <pc:sldMk cId="2163376858" sldId="362"/>
            <ac:spMk id="7" creationId="{8B918819-84A4-F62E-3002-6C5EB151DD89}"/>
          </ac:spMkLst>
        </pc:spChg>
        <pc:graphicFrameChg chg="add del mod">
          <ac:chgData name="li bo" userId="86e360d6c7446f46" providerId="LiveId" clId="{D4B96B15-D69D-124E-A20A-08D37862038D}" dt="2023-02-04T07:04:51.114" v="15056" actId="478"/>
          <ac:graphicFrameMkLst>
            <pc:docMk/>
            <pc:sldMk cId="2163376858" sldId="362"/>
            <ac:graphicFrameMk id="5" creationId="{7CFA2B2E-D7F4-7C53-CA2C-BB07BB816230}"/>
          </ac:graphicFrameMkLst>
        </pc:graphicFrameChg>
        <pc:picChg chg="add del mod">
          <ac:chgData name="li bo" userId="86e360d6c7446f46" providerId="LiveId" clId="{D4B96B15-D69D-124E-A20A-08D37862038D}" dt="2023-02-03T17:19:15.822" v="13064" actId="478"/>
          <ac:picMkLst>
            <pc:docMk/>
            <pc:sldMk cId="2163376858" sldId="362"/>
            <ac:picMk id="7170" creationId="{ECE70DFF-08AC-7132-5FB9-CE7F6699E6BC}"/>
          </ac:picMkLst>
        </pc:picChg>
        <pc:picChg chg="add mod">
          <ac:chgData name="li bo" userId="86e360d6c7446f46" providerId="LiveId" clId="{D4B96B15-D69D-124E-A20A-08D37862038D}" dt="2023-02-04T07:49:23.012" v="15633" actId="1076"/>
          <ac:picMkLst>
            <pc:docMk/>
            <pc:sldMk cId="2163376858" sldId="362"/>
            <ac:picMk id="7172" creationId="{89160DB1-9D35-3B64-5C72-C99CD88FD909}"/>
          </ac:picMkLst>
        </pc:picChg>
      </pc:sldChg>
      <pc:sldChg chg="delSp modSp add del mod">
        <pc:chgData name="li bo" userId="86e360d6c7446f46" providerId="LiveId" clId="{D4B96B15-D69D-124E-A20A-08D37862038D}" dt="2023-02-03T05:45:31.549" v="9671" actId="2696"/>
        <pc:sldMkLst>
          <pc:docMk/>
          <pc:sldMk cId="3731845298" sldId="363"/>
        </pc:sldMkLst>
        <pc:spChg chg="mod">
          <ac:chgData name="li bo" userId="86e360d6c7446f46" providerId="LiveId" clId="{D4B96B15-D69D-124E-A20A-08D37862038D}" dt="2023-02-03T05:45:06.689" v="9664" actId="404"/>
          <ac:spMkLst>
            <pc:docMk/>
            <pc:sldMk cId="3731845298" sldId="363"/>
            <ac:spMk id="2" creationId="{2B9C916E-593C-B1EB-5E04-F73517656BC4}"/>
          </ac:spMkLst>
        </pc:spChg>
        <pc:spChg chg="del">
          <ac:chgData name="li bo" userId="86e360d6c7446f46" providerId="LiveId" clId="{D4B96B15-D69D-124E-A20A-08D37862038D}" dt="2023-02-03T05:43:45.651" v="9644" actId="478"/>
          <ac:spMkLst>
            <pc:docMk/>
            <pc:sldMk cId="3731845298" sldId="363"/>
            <ac:spMk id="3" creationId="{00000000-0000-0000-0000-000000000000}"/>
          </ac:spMkLst>
        </pc:spChg>
        <pc:spChg chg="mod">
          <ac:chgData name="li bo" userId="86e360d6c7446f46" providerId="LiveId" clId="{D4B96B15-D69D-124E-A20A-08D37862038D}" dt="2023-02-03T05:45:08.770" v="9665" actId="404"/>
          <ac:spMkLst>
            <pc:docMk/>
            <pc:sldMk cId="3731845298" sldId="363"/>
            <ac:spMk id="10" creationId="{FF8B63EE-4668-EE3C-56BD-40E3847231FA}"/>
          </ac:spMkLst>
        </pc:spChg>
        <pc:picChg chg="del">
          <ac:chgData name="li bo" userId="86e360d6c7446f46" providerId="LiveId" clId="{D4B96B15-D69D-124E-A20A-08D37862038D}" dt="2023-02-03T05:43:41.123" v="9641" actId="478"/>
          <ac:picMkLst>
            <pc:docMk/>
            <pc:sldMk cId="3731845298" sldId="363"/>
            <ac:picMk id="12" creationId="{15CD216B-8E54-99B4-918B-8251C3BD5FAF}"/>
          </ac:picMkLst>
        </pc:picChg>
        <pc:picChg chg="del">
          <ac:chgData name="li bo" userId="86e360d6c7446f46" providerId="LiveId" clId="{D4B96B15-D69D-124E-A20A-08D37862038D}" dt="2023-02-03T05:43:49.639" v="9646" actId="478"/>
          <ac:picMkLst>
            <pc:docMk/>
            <pc:sldMk cId="3731845298" sldId="363"/>
            <ac:picMk id="16" creationId="{268F2738-13EA-9F35-162D-C4F6A4A4E78F}"/>
          </ac:picMkLst>
        </pc:picChg>
        <pc:picChg chg="del">
          <ac:chgData name="li bo" userId="86e360d6c7446f46" providerId="LiveId" clId="{D4B96B15-D69D-124E-A20A-08D37862038D}" dt="2023-02-03T05:43:42.221" v="9642" actId="478"/>
          <ac:picMkLst>
            <pc:docMk/>
            <pc:sldMk cId="3731845298" sldId="363"/>
            <ac:picMk id="18" creationId="{D04A5303-9196-A572-6A90-31D5CFB14C6C}"/>
          </ac:picMkLst>
        </pc:picChg>
      </pc:sldChg>
      <pc:sldChg chg="addSp delSp modSp add mod">
        <pc:chgData name="li bo" userId="86e360d6c7446f46" providerId="LiveId" clId="{D4B96B15-D69D-124E-A20A-08D37862038D}" dt="2023-02-07T04:41:13.537" v="24384"/>
        <pc:sldMkLst>
          <pc:docMk/>
          <pc:sldMk cId="2134693661" sldId="364"/>
        </pc:sldMkLst>
        <pc:spChg chg="mod">
          <ac:chgData name="li bo" userId="86e360d6c7446f46" providerId="LiveId" clId="{D4B96B15-D69D-124E-A20A-08D37862038D}" dt="2023-02-06T15:02:17.280" v="24363" actId="207"/>
          <ac:spMkLst>
            <pc:docMk/>
            <pc:sldMk cId="2134693661" sldId="364"/>
            <ac:spMk id="2" creationId="{2B9C916E-593C-B1EB-5E04-F73517656BC4}"/>
          </ac:spMkLst>
        </pc:spChg>
        <pc:spChg chg="mod">
          <ac:chgData name="li bo" userId="86e360d6c7446f46" providerId="LiveId" clId="{D4B96B15-D69D-124E-A20A-08D37862038D}" dt="2023-02-04T03:24:35.075" v="13598" actId="113"/>
          <ac:spMkLst>
            <pc:docMk/>
            <pc:sldMk cId="2134693661" sldId="364"/>
            <ac:spMk id="3" creationId="{00000000-0000-0000-0000-000000000000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2134693661" sldId="364"/>
            <ac:spMk id="4" creationId="{A8251223-279A-3B21-8634-49F5F2A5EFEE}"/>
          </ac:spMkLst>
        </pc:spChg>
        <pc:spChg chg="del">
          <ac:chgData name="li bo" userId="86e360d6c7446f46" providerId="LiveId" clId="{D4B96B15-D69D-124E-A20A-08D37862038D}" dt="2023-02-03T08:34:46.030" v="10364"/>
          <ac:spMkLst>
            <pc:docMk/>
            <pc:sldMk cId="2134693661" sldId="364"/>
            <ac:spMk id="4" creationId="{E66DEFCE-310E-4FB4-1FBC-6B6FFEFEA4B7}"/>
          </ac:spMkLst>
        </pc:spChg>
        <pc:spChg chg="mod">
          <ac:chgData name="li bo" userId="86e360d6c7446f46" providerId="LiveId" clId="{D4B96B15-D69D-124E-A20A-08D37862038D}" dt="2023-02-04T03:25:31.567" v="13656" actId="20577"/>
          <ac:spMkLst>
            <pc:docMk/>
            <pc:sldMk cId="2134693661" sldId="364"/>
            <ac:spMk id="7" creationId="{8B918819-84A4-F62E-3002-6C5EB151DD89}"/>
          </ac:spMkLst>
        </pc:spChg>
        <pc:spChg chg="add mod">
          <ac:chgData name="li bo" userId="86e360d6c7446f46" providerId="LiveId" clId="{D4B96B15-D69D-124E-A20A-08D37862038D}" dt="2023-02-03T06:06:36.678" v="9929" actId="1076"/>
          <ac:spMkLst>
            <pc:docMk/>
            <pc:sldMk cId="2134693661" sldId="364"/>
            <ac:spMk id="17" creationId="{108D3CA3-D7BE-657E-0AA5-99990DE2ABC9}"/>
          </ac:spMkLst>
        </pc:spChg>
        <pc:spChg chg="add del mod">
          <ac:chgData name="li bo" userId="86e360d6c7446f46" providerId="LiveId" clId="{D4B96B15-D69D-124E-A20A-08D37862038D}" dt="2023-02-03T06:04:42.623" v="9796"/>
          <ac:spMkLst>
            <pc:docMk/>
            <pc:sldMk cId="2134693661" sldId="364"/>
            <ac:spMk id="19" creationId="{5231AD5C-9F93-5B4D-86E3-5BE6B9D5E80C}"/>
          </ac:spMkLst>
        </pc:spChg>
        <pc:spChg chg="add del mod">
          <ac:chgData name="li bo" userId="86e360d6c7446f46" providerId="LiveId" clId="{D4B96B15-D69D-124E-A20A-08D37862038D}" dt="2023-02-03T06:04:45.136" v="9798"/>
          <ac:spMkLst>
            <pc:docMk/>
            <pc:sldMk cId="2134693661" sldId="364"/>
            <ac:spMk id="20" creationId="{5F9F9BDA-79B9-4CE1-5A74-8B053E3F202D}"/>
          </ac:spMkLst>
        </pc:spChg>
        <pc:spChg chg="add del mod">
          <ac:chgData name="li bo" userId="86e360d6c7446f46" providerId="LiveId" clId="{D4B96B15-D69D-124E-A20A-08D37862038D}" dt="2023-02-03T06:04:47.758" v="9800"/>
          <ac:spMkLst>
            <pc:docMk/>
            <pc:sldMk cId="2134693661" sldId="364"/>
            <ac:spMk id="21" creationId="{D23637F7-6B2B-D5B5-2DD2-66187AF04E46}"/>
          </ac:spMkLst>
        </pc:spChg>
        <pc:spChg chg="add mod">
          <ac:chgData name="li bo" userId="86e360d6c7446f46" providerId="LiveId" clId="{D4B96B15-D69D-124E-A20A-08D37862038D}" dt="2023-02-04T03:34:41.057" v="13726" actId="207"/>
          <ac:spMkLst>
            <pc:docMk/>
            <pc:sldMk cId="2134693661" sldId="364"/>
            <ac:spMk id="22" creationId="{E27AEEDB-8D19-4341-0211-BED6B21ADD44}"/>
          </ac:spMkLst>
        </pc:spChg>
        <pc:grpChg chg="mod">
          <ac:chgData name="li bo" userId="86e360d6c7446f46" providerId="LiveId" clId="{D4B96B15-D69D-124E-A20A-08D37862038D}" dt="2023-02-04T03:34:43.533" v="13728" actId="1076"/>
          <ac:grpSpMkLst>
            <pc:docMk/>
            <pc:sldMk cId="2134693661" sldId="364"/>
            <ac:grpSpMk id="9" creationId="{3B0E2F19-F08E-0ECF-5D21-6DEC72049006}"/>
          </ac:grpSpMkLst>
        </pc:grpChg>
        <pc:picChg chg="add del mod">
          <ac:chgData name="li bo" userId="86e360d6c7446f46" providerId="LiveId" clId="{D4B96B15-D69D-124E-A20A-08D37862038D}" dt="2023-02-03T05:48:23.161" v="9676" actId="478"/>
          <ac:picMkLst>
            <pc:docMk/>
            <pc:sldMk cId="2134693661" sldId="364"/>
            <ac:picMk id="10" creationId="{66A2A02B-90D8-03D3-D1F3-20C61365BBD5}"/>
          </ac:picMkLst>
        </pc:picChg>
        <pc:picChg chg="del">
          <ac:chgData name="li bo" userId="86e360d6c7446f46" providerId="LiveId" clId="{D4B96B15-D69D-124E-A20A-08D37862038D}" dt="2023-02-03T05:45:29.315" v="9668" actId="478"/>
          <ac:picMkLst>
            <pc:docMk/>
            <pc:sldMk cId="2134693661" sldId="364"/>
            <ac:picMk id="12" creationId="{15CD216B-8E54-99B4-918B-8251C3BD5FAF}"/>
          </ac:picMkLst>
        </pc:picChg>
        <pc:picChg chg="add mod modCrop">
          <ac:chgData name="li bo" userId="86e360d6c7446f46" providerId="LiveId" clId="{D4B96B15-D69D-124E-A20A-08D37862038D}" dt="2023-02-03T06:06:33.234" v="9928" actId="1076"/>
          <ac:picMkLst>
            <pc:docMk/>
            <pc:sldMk cId="2134693661" sldId="364"/>
            <ac:picMk id="13" creationId="{A08B9A54-CF2E-308D-0F6F-CE34C88F0A84}"/>
          </ac:picMkLst>
        </pc:picChg>
        <pc:picChg chg="add mod">
          <ac:chgData name="li bo" userId="86e360d6c7446f46" providerId="LiveId" clId="{D4B96B15-D69D-124E-A20A-08D37862038D}" dt="2023-02-03T06:06:26.901" v="9926" actId="14100"/>
          <ac:picMkLst>
            <pc:docMk/>
            <pc:sldMk cId="2134693661" sldId="364"/>
            <ac:picMk id="15" creationId="{EDB75125-F448-A8A6-3C39-E71BBC193FC3}"/>
          </ac:picMkLst>
        </pc:picChg>
        <pc:picChg chg="del">
          <ac:chgData name="li bo" userId="86e360d6c7446f46" providerId="LiveId" clId="{D4B96B15-D69D-124E-A20A-08D37862038D}" dt="2023-02-03T05:45:30.302" v="9670" actId="478"/>
          <ac:picMkLst>
            <pc:docMk/>
            <pc:sldMk cId="2134693661" sldId="364"/>
            <ac:picMk id="16" creationId="{268F2738-13EA-9F35-162D-C4F6A4A4E78F}"/>
          </ac:picMkLst>
        </pc:picChg>
        <pc:picChg chg="del">
          <ac:chgData name="li bo" userId="86e360d6c7446f46" providerId="LiveId" clId="{D4B96B15-D69D-124E-A20A-08D37862038D}" dt="2023-02-03T05:45:29.889" v="9669" actId="478"/>
          <ac:picMkLst>
            <pc:docMk/>
            <pc:sldMk cId="2134693661" sldId="364"/>
            <ac:picMk id="18" creationId="{D04A5303-9196-A572-6A90-31D5CFB14C6C}"/>
          </ac:picMkLst>
        </pc:picChg>
      </pc:sldChg>
      <pc:sldChg chg="addSp delSp modSp add del mod delAnim modAnim">
        <pc:chgData name="li bo" userId="86e360d6c7446f46" providerId="LiveId" clId="{D4B96B15-D69D-124E-A20A-08D37862038D}" dt="2023-02-03T10:08:47.559" v="11809" actId="2696"/>
        <pc:sldMkLst>
          <pc:docMk/>
          <pc:sldMk cId="1537118680" sldId="365"/>
        </pc:sldMkLst>
        <pc:spChg chg="mod">
          <ac:chgData name="li bo" userId="86e360d6c7446f46" providerId="LiveId" clId="{D4B96B15-D69D-124E-A20A-08D37862038D}" dt="2023-02-03T10:08:41.148" v="11808" actId="20577"/>
          <ac:spMkLst>
            <pc:docMk/>
            <pc:sldMk cId="1537118680" sldId="365"/>
            <ac:spMk id="3" creationId="{00000000-0000-0000-0000-000000000000}"/>
          </ac:spMkLst>
        </pc:spChg>
        <pc:spChg chg="del">
          <ac:chgData name="li bo" userId="86e360d6c7446f46" providerId="LiveId" clId="{D4B96B15-D69D-124E-A20A-08D37862038D}" dt="2023-02-03T08:34:46.030" v="10364"/>
          <ac:spMkLst>
            <pc:docMk/>
            <pc:sldMk cId="1537118680" sldId="365"/>
            <ac:spMk id="4" creationId="{30902754-5CEB-EDF2-29D1-AA207353079B}"/>
          </ac:spMkLst>
        </pc:spChg>
        <pc:spChg chg="add del mod">
          <ac:chgData name="li bo" userId="86e360d6c7446f46" providerId="LiveId" clId="{D4B96B15-D69D-124E-A20A-08D37862038D}" dt="2023-02-03T09:25:58.771" v="10897" actId="478"/>
          <ac:spMkLst>
            <pc:docMk/>
            <pc:sldMk cId="1537118680" sldId="365"/>
            <ac:spMk id="6" creationId="{187A1F07-27E3-B788-C54C-CF1B12A5674B}"/>
          </ac:spMkLst>
        </pc:spChg>
        <pc:spChg chg="mod">
          <ac:chgData name="li bo" userId="86e360d6c7446f46" providerId="LiveId" clId="{D4B96B15-D69D-124E-A20A-08D37862038D}" dt="2023-02-03T09:45:22.199" v="11306" actId="20577"/>
          <ac:spMkLst>
            <pc:docMk/>
            <pc:sldMk cId="1537118680" sldId="365"/>
            <ac:spMk id="7" creationId="{8B918819-84A4-F62E-3002-6C5EB151DD89}"/>
          </ac:spMkLst>
        </pc:spChg>
        <pc:spChg chg="add del mod">
          <ac:chgData name="li bo" userId="86e360d6c7446f46" providerId="LiveId" clId="{D4B96B15-D69D-124E-A20A-08D37862038D}" dt="2023-02-03T09:25:53.269" v="10894" actId="478"/>
          <ac:spMkLst>
            <pc:docMk/>
            <pc:sldMk cId="1537118680" sldId="365"/>
            <ac:spMk id="8" creationId="{AB0A1062-22E9-1789-0E52-EA07209C9ACB}"/>
          </ac:spMkLst>
        </pc:spChg>
        <pc:spChg chg="add del mod">
          <ac:chgData name="li bo" userId="86e360d6c7446f46" providerId="LiveId" clId="{D4B96B15-D69D-124E-A20A-08D37862038D}" dt="2023-02-03T09:25:57.909" v="10896" actId="478"/>
          <ac:spMkLst>
            <pc:docMk/>
            <pc:sldMk cId="1537118680" sldId="365"/>
            <ac:spMk id="9" creationId="{51A42553-88EF-73E7-B3D4-42EDA959CC1D}"/>
          </ac:spMkLst>
        </pc:spChg>
        <pc:spChg chg="add del mod">
          <ac:chgData name="li bo" userId="86e360d6c7446f46" providerId="LiveId" clId="{D4B96B15-D69D-124E-A20A-08D37862038D}" dt="2023-02-03T09:25:50.512" v="10892" actId="478"/>
          <ac:spMkLst>
            <pc:docMk/>
            <pc:sldMk cId="1537118680" sldId="365"/>
            <ac:spMk id="10" creationId="{4BD55C5B-E2CF-12A9-B422-4C76592534CD}"/>
          </ac:spMkLst>
        </pc:spChg>
        <pc:spChg chg="add del">
          <ac:chgData name="li bo" userId="86e360d6c7446f46" providerId="LiveId" clId="{D4B96B15-D69D-124E-A20A-08D37862038D}" dt="2023-02-03T10:03:12.724" v="11625" actId="22"/>
          <ac:spMkLst>
            <pc:docMk/>
            <pc:sldMk cId="1537118680" sldId="365"/>
            <ac:spMk id="12" creationId="{1377EDF9-63E4-B935-F9DC-9963B20D059D}"/>
          </ac:spMkLst>
        </pc:spChg>
        <pc:picChg chg="add del mod">
          <ac:chgData name="li bo" userId="86e360d6c7446f46" providerId="LiveId" clId="{D4B96B15-D69D-124E-A20A-08D37862038D}" dt="2023-02-03T09:25:51.235" v="10893" actId="478"/>
          <ac:picMkLst>
            <pc:docMk/>
            <pc:sldMk cId="1537118680" sldId="365"/>
            <ac:picMk id="2" creationId="{22CBC207-48B5-4E6B-1F51-A7AD1C282255}"/>
          </ac:picMkLst>
        </pc:picChg>
        <pc:picChg chg="add del mod modCrop">
          <ac:chgData name="li bo" userId="86e360d6c7446f46" providerId="LiveId" clId="{D4B96B15-D69D-124E-A20A-08D37862038D}" dt="2023-02-03T09:25:53.858" v="10895" actId="478"/>
          <ac:picMkLst>
            <pc:docMk/>
            <pc:sldMk cId="1537118680" sldId="365"/>
            <ac:picMk id="5" creationId="{B07B6584-AAF8-1ED0-9906-FD9FBA1D2BF5}"/>
          </ac:picMkLst>
        </pc:picChg>
        <pc:picChg chg="add mod">
          <ac:chgData name="li bo" userId="86e360d6c7446f46" providerId="LiveId" clId="{D4B96B15-D69D-124E-A20A-08D37862038D}" dt="2023-02-03T10:03:28.958" v="11628" actId="14100"/>
          <ac:picMkLst>
            <pc:docMk/>
            <pc:sldMk cId="1537118680" sldId="365"/>
            <ac:picMk id="14" creationId="{9B1DDF76-8522-CEB2-6F9A-A2896F114419}"/>
          </ac:picMkLst>
        </pc:picChg>
        <pc:picChg chg="del">
          <ac:chgData name="li bo" userId="86e360d6c7446f46" providerId="LiveId" clId="{D4B96B15-D69D-124E-A20A-08D37862038D}" dt="2023-02-03T08:33:06.221" v="10242" actId="478"/>
          <ac:picMkLst>
            <pc:docMk/>
            <pc:sldMk cId="1537118680" sldId="365"/>
            <ac:picMk id="1028" creationId="{B062F23B-DED2-A11C-D971-7B590DB21737}"/>
          </ac:picMkLst>
        </pc:picChg>
      </pc:sldChg>
      <pc:sldChg chg="addSp delSp modSp add mod ord modNotesTx">
        <pc:chgData name="li bo" userId="86e360d6c7446f46" providerId="LiveId" clId="{D4B96B15-D69D-124E-A20A-08D37862038D}" dt="2023-02-07T04:41:13.537" v="24384"/>
        <pc:sldMkLst>
          <pc:docMk/>
          <pc:sldMk cId="3922553329" sldId="366"/>
        </pc:sldMkLst>
        <pc:spChg chg="add mod">
          <ac:chgData name="li bo" userId="86e360d6c7446f46" providerId="LiveId" clId="{D4B96B15-D69D-124E-A20A-08D37862038D}" dt="2023-02-07T04:41:13.537" v="24384"/>
          <ac:spMkLst>
            <pc:docMk/>
            <pc:sldMk cId="3922553329" sldId="366"/>
            <ac:spMk id="4" creationId="{E10B8A4E-E1AE-3A80-AAE8-F841F5159A3B}"/>
          </ac:spMkLst>
        </pc:spChg>
        <pc:spChg chg="mod">
          <ac:chgData name="li bo" userId="86e360d6c7446f46" providerId="LiveId" clId="{D4B96B15-D69D-124E-A20A-08D37862038D}" dt="2023-02-03T09:04:58.894" v="10887" actId="1076"/>
          <ac:spMkLst>
            <pc:docMk/>
            <pc:sldMk cId="3922553329" sldId="366"/>
            <ac:spMk id="8" creationId="{AB0A1062-22E9-1789-0E52-EA07209C9ACB}"/>
          </ac:spMkLst>
        </pc:spChg>
        <pc:spChg chg="mod">
          <ac:chgData name="li bo" userId="86e360d6c7446f46" providerId="LiveId" clId="{D4B96B15-D69D-124E-A20A-08D37862038D}" dt="2023-02-03T09:17:30.892" v="10890" actId="20577"/>
          <ac:spMkLst>
            <pc:docMk/>
            <pc:sldMk cId="3922553329" sldId="366"/>
            <ac:spMk id="10" creationId="{4BD55C5B-E2CF-12A9-B422-4C76592534CD}"/>
          </ac:spMkLst>
        </pc:spChg>
        <pc:spChg chg="add del">
          <ac:chgData name="li bo" userId="86e360d6c7446f46" providerId="LiveId" clId="{D4B96B15-D69D-124E-A20A-08D37862038D}" dt="2023-02-03T09:32:44.673" v="11034" actId="22"/>
          <ac:spMkLst>
            <pc:docMk/>
            <pc:sldMk cId="3922553329" sldId="366"/>
            <ac:spMk id="11" creationId="{9F38071A-A19E-4C55-3507-5DB213A8BC4C}"/>
          </ac:spMkLst>
        </pc:spChg>
        <pc:picChg chg="mod">
          <ac:chgData name="li bo" userId="86e360d6c7446f46" providerId="LiveId" clId="{D4B96B15-D69D-124E-A20A-08D37862038D}" dt="2023-02-03T09:05:03.530" v="10888" actId="1076"/>
          <ac:picMkLst>
            <pc:docMk/>
            <pc:sldMk cId="3922553329" sldId="366"/>
            <ac:picMk id="2" creationId="{22CBC207-48B5-4E6B-1F51-A7AD1C282255}"/>
          </ac:picMkLst>
        </pc:picChg>
      </pc:sldChg>
      <pc:sldChg chg="addSp delSp modSp add mod delAnim modAnim modNotesTx">
        <pc:chgData name="li bo" userId="86e360d6c7446f46" providerId="LiveId" clId="{D4B96B15-D69D-124E-A20A-08D37862038D}" dt="2023-02-07T04:41:13.537" v="24384"/>
        <pc:sldMkLst>
          <pc:docMk/>
          <pc:sldMk cId="3339410245" sldId="367"/>
        </pc:sldMkLst>
        <pc:spChg chg="add mod">
          <ac:chgData name="li bo" userId="86e360d6c7446f46" providerId="LiveId" clId="{D4B96B15-D69D-124E-A20A-08D37862038D}" dt="2023-02-07T04:41:13.537" v="24384"/>
          <ac:spMkLst>
            <pc:docMk/>
            <pc:sldMk cId="3339410245" sldId="367"/>
            <ac:spMk id="2" creationId="{C5565EC6-1F2D-7933-5367-3C5955C99E90}"/>
          </ac:spMkLst>
        </pc:spChg>
        <pc:spChg chg="mod">
          <ac:chgData name="li bo" userId="86e360d6c7446f46" providerId="LiveId" clId="{D4B96B15-D69D-124E-A20A-08D37862038D}" dt="2023-02-03T09:43:31.913" v="11233" actId="20577"/>
          <ac:spMkLst>
            <pc:docMk/>
            <pc:sldMk cId="3339410245" sldId="367"/>
            <ac:spMk id="3" creationId="{00000000-0000-0000-0000-000000000000}"/>
          </ac:spMkLst>
        </pc:spChg>
        <pc:spChg chg="del">
          <ac:chgData name="li bo" userId="86e360d6c7446f46" providerId="LiveId" clId="{D4B96B15-D69D-124E-A20A-08D37862038D}" dt="2023-02-03T09:32:55.446" v="11037" actId="478"/>
          <ac:spMkLst>
            <pc:docMk/>
            <pc:sldMk cId="3339410245" sldId="367"/>
            <ac:spMk id="6" creationId="{187A1F07-27E3-B788-C54C-CF1B12A5674B}"/>
          </ac:spMkLst>
        </pc:spChg>
        <pc:spChg chg="del">
          <ac:chgData name="li bo" userId="86e360d6c7446f46" providerId="LiveId" clId="{D4B96B15-D69D-124E-A20A-08D37862038D}" dt="2023-02-03T09:32:57.659" v="11040" actId="478"/>
          <ac:spMkLst>
            <pc:docMk/>
            <pc:sldMk cId="3339410245" sldId="367"/>
            <ac:spMk id="8" creationId="{AB0A1062-22E9-1789-0E52-EA07209C9ACB}"/>
          </ac:spMkLst>
        </pc:spChg>
        <pc:spChg chg="del">
          <ac:chgData name="li bo" userId="86e360d6c7446f46" providerId="LiveId" clId="{D4B96B15-D69D-124E-A20A-08D37862038D}" dt="2023-02-03T09:32:58.801" v="11041" actId="478"/>
          <ac:spMkLst>
            <pc:docMk/>
            <pc:sldMk cId="3339410245" sldId="367"/>
            <ac:spMk id="9" creationId="{51A42553-88EF-73E7-B3D4-42EDA959CC1D}"/>
          </ac:spMkLst>
        </pc:spChg>
        <pc:spChg chg="del">
          <ac:chgData name="li bo" userId="86e360d6c7446f46" providerId="LiveId" clId="{D4B96B15-D69D-124E-A20A-08D37862038D}" dt="2023-02-03T09:32:54.215" v="11036" actId="478"/>
          <ac:spMkLst>
            <pc:docMk/>
            <pc:sldMk cId="3339410245" sldId="367"/>
            <ac:spMk id="10" creationId="{4BD55C5B-E2CF-12A9-B422-4C76592534CD}"/>
          </ac:spMkLst>
        </pc:spChg>
        <pc:spChg chg="add mod">
          <ac:chgData name="li bo" userId="86e360d6c7446f46" providerId="LiveId" clId="{D4B96B15-D69D-124E-A20A-08D37862038D}" dt="2023-02-03T10:08:24.257" v="11806" actId="14100"/>
          <ac:spMkLst>
            <pc:docMk/>
            <pc:sldMk cId="3339410245" sldId="367"/>
            <ac:spMk id="11" creationId="{D4E5D18D-0D72-61D4-D16D-35EF2F1F767F}"/>
          </ac:spMkLst>
        </pc:spChg>
        <pc:spChg chg="add mod">
          <ac:chgData name="li bo" userId="86e360d6c7446f46" providerId="LiveId" clId="{D4B96B15-D69D-124E-A20A-08D37862038D}" dt="2023-02-04T03:20:07.246" v="13483" actId="1076"/>
          <ac:spMkLst>
            <pc:docMk/>
            <pc:sldMk cId="3339410245" sldId="367"/>
            <ac:spMk id="12" creationId="{66A24A8D-1D68-999F-E690-D3C741981879}"/>
          </ac:spMkLst>
        </pc:spChg>
        <pc:picChg chg="del">
          <ac:chgData name="li bo" userId="86e360d6c7446f46" providerId="LiveId" clId="{D4B96B15-D69D-124E-A20A-08D37862038D}" dt="2023-02-03T09:32:56.611" v="11039" actId="478"/>
          <ac:picMkLst>
            <pc:docMk/>
            <pc:sldMk cId="3339410245" sldId="367"/>
            <ac:picMk id="2" creationId="{22CBC207-48B5-4E6B-1F51-A7AD1C282255}"/>
          </ac:picMkLst>
        </pc:picChg>
        <pc:picChg chg="add mod">
          <ac:chgData name="li bo" userId="86e360d6c7446f46" providerId="LiveId" clId="{D4B96B15-D69D-124E-A20A-08D37862038D}" dt="2023-02-03T09:51:06.684" v="11408" actId="1076"/>
          <ac:picMkLst>
            <pc:docMk/>
            <pc:sldMk cId="3339410245" sldId="367"/>
            <ac:picMk id="4" creationId="{36855961-6EC8-1F88-9D5A-EC99172AABB2}"/>
          </ac:picMkLst>
        </pc:picChg>
        <pc:picChg chg="del">
          <ac:chgData name="li bo" userId="86e360d6c7446f46" providerId="LiveId" clId="{D4B96B15-D69D-124E-A20A-08D37862038D}" dt="2023-02-03T09:32:56.204" v="11038" actId="478"/>
          <ac:picMkLst>
            <pc:docMk/>
            <pc:sldMk cId="3339410245" sldId="367"/>
            <ac:picMk id="5" creationId="{B07B6584-AAF8-1ED0-9906-FD9FBA1D2BF5}"/>
          </ac:picMkLst>
        </pc:picChg>
      </pc:sldChg>
      <pc:sldChg chg="addSp modSp add mod modNotesTx">
        <pc:chgData name="li bo" userId="86e360d6c7446f46" providerId="LiveId" clId="{D4B96B15-D69D-124E-A20A-08D37862038D}" dt="2023-02-07T04:41:13.537" v="24384"/>
        <pc:sldMkLst>
          <pc:docMk/>
          <pc:sldMk cId="3863186107" sldId="368"/>
        </pc:sldMkLst>
        <pc:spChg chg="add mod">
          <ac:chgData name="li bo" userId="86e360d6c7446f46" providerId="LiveId" clId="{D4B96B15-D69D-124E-A20A-08D37862038D}" dt="2023-02-07T04:41:13.537" v="24384"/>
          <ac:spMkLst>
            <pc:docMk/>
            <pc:sldMk cId="3863186107" sldId="368"/>
            <ac:spMk id="2" creationId="{A6CCDFB1-A06E-2423-192D-7253BFEDB786}"/>
          </ac:spMkLst>
        </pc:spChg>
        <pc:spChg chg="mod">
          <ac:chgData name="li bo" userId="86e360d6c7446f46" providerId="LiveId" clId="{D4B96B15-D69D-124E-A20A-08D37862038D}" dt="2023-02-03T14:45:33.486" v="12670" actId="14100"/>
          <ac:spMkLst>
            <pc:docMk/>
            <pc:sldMk cId="3863186107" sldId="368"/>
            <ac:spMk id="3" creationId="{00000000-0000-0000-0000-000000000000}"/>
          </ac:spMkLst>
        </pc:spChg>
        <pc:spChg chg="mod">
          <ac:chgData name="li bo" userId="86e360d6c7446f46" providerId="LiveId" clId="{D4B96B15-D69D-124E-A20A-08D37862038D}" dt="2023-02-03T10:07:46.775" v="11777" actId="20577"/>
          <ac:spMkLst>
            <pc:docMk/>
            <pc:sldMk cId="3863186107" sldId="368"/>
            <ac:spMk id="7" creationId="{8B918819-84A4-F62E-3002-6C5EB151DD89}"/>
          </ac:spMkLst>
        </pc:spChg>
        <pc:picChg chg="mod">
          <ac:chgData name="li bo" userId="86e360d6c7446f46" providerId="LiveId" clId="{D4B96B15-D69D-124E-A20A-08D37862038D}" dt="2023-02-03T14:45:39.597" v="12674" actId="1076"/>
          <ac:picMkLst>
            <pc:docMk/>
            <pc:sldMk cId="3863186107" sldId="368"/>
            <ac:picMk id="14" creationId="{9B1DDF76-8522-CEB2-6F9A-A2896F114419}"/>
          </ac:picMkLst>
        </pc:picChg>
      </pc:sldChg>
      <pc:sldChg chg="addSp delSp modSp add mod modAnim">
        <pc:chgData name="li bo" userId="86e360d6c7446f46" providerId="LiveId" clId="{D4B96B15-D69D-124E-A20A-08D37862038D}" dt="2023-02-07T04:41:13.537" v="24384"/>
        <pc:sldMkLst>
          <pc:docMk/>
          <pc:sldMk cId="2309862624" sldId="369"/>
        </pc:sldMkLst>
        <pc:spChg chg="mod">
          <ac:chgData name="li bo" userId="86e360d6c7446f46" providerId="LiveId" clId="{D4B96B15-D69D-124E-A20A-08D37862038D}" dt="2023-02-03T14:45:04.630" v="12662" actId="14100"/>
          <ac:spMkLst>
            <pc:docMk/>
            <pc:sldMk cId="2309862624" sldId="369"/>
            <ac:spMk id="3" creationId="{00000000-0000-0000-0000-000000000000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2309862624" sldId="369"/>
            <ac:spMk id="5" creationId="{7A966FD8-668B-81A0-5254-F543656B7A45}"/>
          </ac:spMkLst>
        </pc:spChg>
        <pc:spChg chg="mod">
          <ac:chgData name="li bo" userId="86e360d6c7446f46" providerId="LiveId" clId="{D4B96B15-D69D-124E-A20A-08D37862038D}" dt="2023-02-03T10:08:01.169" v="11791" actId="20577"/>
          <ac:spMkLst>
            <pc:docMk/>
            <pc:sldMk cId="2309862624" sldId="369"/>
            <ac:spMk id="7" creationId="{8B918819-84A4-F62E-3002-6C5EB151DD89}"/>
          </ac:spMkLst>
        </pc:spChg>
        <pc:spChg chg="add mod">
          <ac:chgData name="li bo" userId="86e360d6c7446f46" providerId="LiveId" clId="{D4B96B15-D69D-124E-A20A-08D37862038D}" dt="2023-02-04T03:16:16.885" v="13386" actId="114"/>
          <ac:spMkLst>
            <pc:docMk/>
            <pc:sldMk cId="2309862624" sldId="369"/>
            <ac:spMk id="19" creationId="{D114E89E-6C2D-13DA-49D9-FD128BDE0B24}"/>
          </ac:spMkLst>
        </pc:spChg>
        <pc:spChg chg="add mod">
          <ac:chgData name="li bo" userId="86e360d6c7446f46" providerId="LiveId" clId="{D4B96B15-D69D-124E-A20A-08D37862038D}" dt="2023-02-03T14:57:08.113" v="12850" actId="20577"/>
          <ac:spMkLst>
            <pc:docMk/>
            <pc:sldMk cId="2309862624" sldId="369"/>
            <ac:spMk id="20" creationId="{24B1BC02-725D-EFE0-E7FE-D3F6B8CB8058}"/>
          </ac:spMkLst>
        </pc:spChg>
        <pc:picChg chg="add mod">
          <ac:chgData name="li bo" userId="86e360d6c7446f46" providerId="LiveId" clId="{D4B96B15-D69D-124E-A20A-08D37862038D}" dt="2023-02-03T14:56:08.019" v="12778" actId="1076"/>
          <ac:picMkLst>
            <pc:docMk/>
            <pc:sldMk cId="2309862624" sldId="369"/>
            <ac:picMk id="2" creationId="{609BB2E0-FE5A-847C-954F-2E10117EC49F}"/>
          </ac:picMkLst>
        </pc:picChg>
        <pc:picChg chg="add mod">
          <ac:chgData name="li bo" userId="86e360d6c7446f46" providerId="LiveId" clId="{D4B96B15-D69D-124E-A20A-08D37862038D}" dt="2023-02-03T14:56:04.239" v="12777" actId="1076"/>
          <ac:picMkLst>
            <pc:docMk/>
            <pc:sldMk cId="2309862624" sldId="369"/>
            <ac:picMk id="4" creationId="{9FECC12D-D3D8-1DF1-516B-DBE57286485B}"/>
          </ac:picMkLst>
        </pc:picChg>
        <pc:picChg chg="add mod modCrop">
          <ac:chgData name="li bo" userId="86e360d6c7446f46" providerId="LiveId" clId="{D4B96B15-D69D-124E-A20A-08D37862038D}" dt="2023-02-03T14:57:04.812" v="12849" actId="1076"/>
          <ac:picMkLst>
            <pc:docMk/>
            <pc:sldMk cId="2309862624" sldId="369"/>
            <ac:picMk id="6" creationId="{0901529B-FF53-A8B1-514C-DEB2D101487F}"/>
          </ac:picMkLst>
        </pc:picChg>
        <pc:picChg chg="add mod">
          <ac:chgData name="li bo" userId="86e360d6c7446f46" providerId="LiveId" clId="{D4B96B15-D69D-124E-A20A-08D37862038D}" dt="2023-02-03T14:45:01.161" v="12661" actId="1076"/>
          <ac:picMkLst>
            <pc:docMk/>
            <pc:sldMk cId="2309862624" sldId="369"/>
            <ac:picMk id="8" creationId="{05D9A2FA-5E09-5D4D-FD0A-5A6DEC3004BE}"/>
          </ac:picMkLst>
        </pc:picChg>
        <pc:picChg chg="add del mod">
          <ac:chgData name="li bo" userId="86e360d6c7446f46" providerId="LiveId" clId="{D4B96B15-D69D-124E-A20A-08D37862038D}" dt="2023-02-03T14:24:47.010" v="12229" actId="478"/>
          <ac:picMkLst>
            <pc:docMk/>
            <pc:sldMk cId="2309862624" sldId="369"/>
            <ac:picMk id="10" creationId="{918EF990-D3B0-C729-05E8-C6323071422A}"/>
          </ac:picMkLst>
        </pc:picChg>
        <pc:picChg chg="add mod">
          <ac:chgData name="li bo" userId="86e360d6c7446f46" providerId="LiveId" clId="{D4B96B15-D69D-124E-A20A-08D37862038D}" dt="2023-02-03T14:45:01.161" v="12661" actId="1076"/>
          <ac:picMkLst>
            <pc:docMk/>
            <pc:sldMk cId="2309862624" sldId="369"/>
            <ac:picMk id="12" creationId="{FCFE2CF9-19CC-DE7E-FA98-DDB577C45118}"/>
          </ac:picMkLst>
        </pc:picChg>
        <pc:picChg chg="del">
          <ac:chgData name="li bo" userId="86e360d6c7446f46" providerId="LiveId" clId="{D4B96B15-D69D-124E-A20A-08D37862038D}" dt="2023-02-03T10:04:24.973" v="11637" actId="478"/>
          <ac:picMkLst>
            <pc:docMk/>
            <pc:sldMk cId="2309862624" sldId="369"/>
            <ac:picMk id="14" creationId="{9B1DDF76-8522-CEB2-6F9A-A2896F114419}"/>
          </ac:picMkLst>
        </pc:picChg>
        <pc:picChg chg="add del mod">
          <ac:chgData name="li bo" userId="86e360d6c7446f46" providerId="LiveId" clId="{D4B96B15-D69D-124E-A20A-08D37862038D}" dt="2023-02-03T14:29:36.978" v="12277" actId="478"/>
          <ac:picMkLst>
            <pc:docMk/>
            <pc:sldMk cId="2309862624" sldId="369"/>
            <ac:picMk id="15" creationId="{D7493733-1EC3-EA78-7BAB-02C363044C18}"/>
          </ac:picMkLst>
        </pc:picChg>
        <pc:picChg chg="add del mod">
          <ac:chgData name="li bo" userId="86e360d6c7446f46" providerId="LiveId" clId="{D4B96B15-D69D-124E-A20A-08D37862038D}" dt="2023-02-03T14:29:37.486" v="12278" actId="478"/>
          <ac:picMkLst>
            <pc:docMk/>
            <pc:sldMk cId="2309862624" sldId="369"/>
            <ac:picMk id="17" creationId="{DF719B0B-8C54-1F67-2225-7E01112D99AE}"/>
          </ac:picMkLst>
        </pc:picChg>
      </pc:sldChg>
      <pc:sldChg chg="addSp modSp add mod">
        <pc:chgData name="li bo" userId="86e360d6c7446f46" providerId="LiveId" clId="{D4B96B15-D69D-124E-A20A-08D37862038D}" dt="2023-02-07T04:41:13.537" v="24384"/>
        <pc:sldMkLst>
          <pc:docMk/>
          <pc:sldMk cId="506090389" sldId="370"/>
        </pc:sldMkLst>
        <pc:spChg chg="mod">
          <ac:chgData name="li bo" userId="86e360d6c7446f46" providerId="LiveId" clId="{D4B96B15-D69D-124E-A20A-08D37862038D}" dt="2023-02-04T03:15:30.294" v="13359" actId="403"/>
          <ac:spMkLst>
            <pc:docMk/>
            <pc:sldMk cId="506090389" sldId="370"/>
            <ac:spMk id="2" creationId="{71AD53B1-F35F-4A33-8132-BBB00B8DF836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506090389" sldId="370"/>
            <ac:spMk id="3" creationId="{36BA082C-2FDC-06DA-D8C7-D5F745D23F4D}"/>
          </ac:spMkLst>
        </pc:spChg>
      </pc:sldChg>
      <pc:sldChg chg="addSp modSp add mod">
        <pc:chgData name="li bo" userId="86e360d6c7446f46" providerId="LiveId" clId="{D4B96B15-D69D-124E-A20A-08D37862038D}" dt="2023-02-07T04:41:13.537" v="24384"/>
        <pc:sldMkLst>
          <pc:docMk/>
          <pc:sldMk cId="2915969646" sldId="371"/>
        </pc:sldMkLst>
        <pc:spChg chg="mod">
          <ac:chgData name="li bo" userId="86e360d6c7446f46" providerId="LiveId" clId="{D4B96B15-D69D-124E-A20A-08D37862038D}" dt="2023-02-04T03:16:23.934" v="13389" actId="403"/>
          <ac:spMkLst>
            <pc:docMk/>
            <pc:sldMk cId="2915969646" sldId="371"/>
            <ac:spMk id="2" creationId="{71AD53B1-F35F-4A33-8132-BBB00B8DF836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2915969646" sldId="371"/>
            <ac:spMk id="3" creationId="{5344F571-2DE3-640D-C87E-783E41C47FB0}"/>
          </ac:spMkLst>
        </pc:spChg>
      </pc:sldChg>
      <pc:sldChg chg="addSp delSp modSp add mod">
        <pc:chgData name="li bo" userId="86e360d6c7446f46" providerId="LiveId" clId="{D4B96B15-D69D-124E-A20A-08D37862038D}" dt="2023-02-07T04:41:13.537" v="24384"/>
        <pc:sldMkLst>
          <pc:docMk/>
          <pc:sldMk cId="2647725935" sldId="372"/>
        </pc:sldMkLst>
        <pc:spChg chg="mod">
          <ac:chgData name="li bo" userId="86e360d6c7446f46" providerId="LiveId" clId="{D4B96B15-D69D-124E-A20A-08D37862038D}" dt="2023-02-05T08:39:26.323" v="21211" actId="207"/>
          <ac:spMkLst>
            <pc:docMk/>
            <pc:sldMk cId="2647725935" sldId="372"/>
            <ac:spMk id="2" creationId="{2B9C916E-593C-B1EB-5E04-F73517656BC4}"/>
          </ac:spMkLst>
        </pc:spChg>
        <pc:spChg chg="del">
          <ac:chgData name="li bo" userId="86e360d6c7446f46" providerId="LiveId" clId="{D4B96B15-D69D-124E-A20A-08D37862038D}" dt="2023-02-04T03:36:32.133" v="13731" actId="478"/>
          <ac:spMkLst>
            <pc:docMk/>
            <pc:sldMk cId="2647725935" sldId="372"/>
            <ac:spMk id="3" creationId="{00000000-0000-0000-0000-000000000000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2647725935" sldId="372"/>
            <ac:spMk id="3" creationId="{F9070759-D06B-B0C9-1FDC-CF472EC4910F}"/>
          </ac:spMkLst>
        </pc:spChg>
        <pc:spChg chg="mod">
          <ac:chgData name="li bo" userId="86e360d6c7446f46" providerId="LiveId" clId="{D4B96B15-D69D-124E-A20A-08D37862038D}" dt="2023-02-04T05:58:18.908" v="14563" actId="20577"/>
          <ac:spMkLst>
            <pc:docMk/>
            <pc:sldMk cId="2647725935" sldId="372"/>
            <ac:spMk id="7" creationId="{8B918819-84A4-F62E-3002-6C5EB151DD89}"/>
          </ac:spMkLst>
        </pc:spChg>
        <pc:spChg chg="add mod">
          <ac:chgData name="li bo" userId="86e360d6c7446f46" providerId="LiveId" clId="{D4B96B15-D69D-124E-A20A-08D37862038D}" dt="2023-02-04T06:26:36.835" v="15009" actId="1076"/>
          <ac:spMkLst>
            <pc:docMk/>
            <pc:sldMk cId="2647725935" sldId="372"/>
            <ac:spMk id="11" creationId="{FE50A271-C552-A0D9-76D4-5F54DC0F58D0}"/>
          </ac:spMkLst>
        </pc:spChg>
        <pc:spChg chg="del">
          <ac:chgData name="li bo" userId="86e360d6c7446f46" providerId="LiveId" clId="{D4B96B15-D69D-124E-A20A-08D37862038D}" dt="2023-02-04T03:34:25.365" v="13721" actId="478"/>
          <ac:spMkLst>
            <pc:docMk/>
            <pc:sldMk cId="2647725935" sldId="372"/>
            <ac:spMk id="21" creationId="{67ECB906-2B58-753C-EF44-F9E1E84F3D4C}"/>
          </ac:spMkLst>
        </pc:spChg>
        <pc:spChg chg="del">
          <ac:chgData name="li bo" userId="86e360d6c7446f46" providerId="LiveId" clId="{D4B96B15-D69D-124E-A20A-08D37862038D}" dt="2023-02-04T03:34:26.911" v="13723" actId="478"/>
          <ac:spMkLst>
            <pc:docMk/>
            <pc:sldMk cId="2647725935" sldId="372"/>
            <ac:spMk id="22" creationId="{D9E71E48-01A4-8052-1082-3BFCF9096AF0}"/>
          </ac:spMkLst>
        </pc:spChg>
        <pc:spChg chg="del">
          <ac:chgData name="li bo" userId="86e360d6c7446f46" providerId="LiveId" clId="{D4B96B15-D69D-124E-A20A-08D37862038D}" dt="2023-02-04T03:34:24.431" v="13720" actId="478"/>
          <ac:spMkLst>
            <pc:docMk/>
            <pc:sldMk cId="2647725935" sldId="372"/>
            <ac:spMk id="23" creationId="{7D154A1E-6143-E5D2-D52C-B01FD8748A64}"/>
          </ac:spMkLst>
        </pc:spChg>
        <pc:grpChg chg="del">
          <ac:chgData name="li bo" userId="86e360d6c7446f46" providerId="LiveId" clId="{D4B96B15-D69D-124E-A20A-08D37862038D}" dt="2023-02-04T03:36:30.422" v="13729" actId="478"/>
          <ac:grpSpMkLst>
            <pc:docMk/>
            <pc:sldMk cId="2647725935" sldId="372"/>
            <ac:grpSpMk id="9" creationId="{3B0E2F19-F08E-0ECF-5D21-6DEC72049006}"/>
          </ac:grpSpMkLst>
        </pc:grpChg>
        <pc:picChg chg="add mod">
          <ac:chgData name="li bo" userId="86e360d6c7446f46" providerId="LiveId" clId="{D4B96B15-D69D-124E-A20A-08D37862038D}" dt="2023-02-04T06:12:54.637" v="14844" actId="1076"/>
          <ac:picMkLst>
            <pc:docMk/>
            <pc:sldMk cId="2647725935" sldId="372"/>
            <ac:picMk id="4" creationId="{E7C7A84D-B067-1D43-82BA-F71EDCBDACD8}"/>
          </ac:picMkLst>
        </pc:picChg>
        <pc:picChg chg="add del mod">
          <ac:chgData name="li bo" userId="86e360d6c7446f46" providerId="LiveId" clId="{D4B96B15-D69D-124E-A20A-08D37862038D}" dt="2023-02-04T03:39:12.751" v="13950" actId="478"/>
          <ac:picMkLst>
            <pc:docMk/>
            <pc:sldMk cId="2647725935" sldId="372"/>
            <ac:picMk id="5" creationId="{2958990A-4D82-C6BB-EB32-05CAF8B7C347}"/>
          </ac:picMkLst>
        </pc:picChg>
        <pc:picChg chg="del">
          <ac:chgData name="li bo" userId="86e360d6c7446f46" providerId="LiveId" clId="{D4B96B15-D69D-124E-A20A-08D37862038D}" dt="2023-02-04T03:36:30.984" v="13730" actId="478"/>
          <ac:picMkLst>
            <pc:docMk/>
            <pc:sldMk cId="2647725935" sldId="372"/>
            <ac:picMk id="12" creationId="{15CD216B-8E54-99B4-918B-8251C3BD5FAF}"/>
          </ac:picMkLst>
        </pc:picChg>
        <pc:picChg chg="add del mod">
          <ac:chgData name="li bo" userId="86e360d6c7446f46" providerId="LiveId" clId="{D4B96B15-D69D-124E-A20A-08D37862038D}" dt="2023-02-04T06:25:36.947" v="14981" actId="478"/>
          <ac:picMkLst>
            <pc:docMk/>
            <pc:sldMk cId="2647725935" sldId="372"/>
            <ac:picMk id="14" creationId="{AA508358-9056-D4DD-C121-CBF218347C14}"/>
          </ac:picMkLst>
        </pc:picChg>
        <pc:picChg chg="del">
          <ac:chgData name="li bo" userId="86e360d6c7446f46" providerId="LiveId" clId="{D4B96B15-D69D-124E-A20A-08D37862038D}" dt="2023-02-04T03:34:25.929" v="13722" actId="478"/>
          <ac:picMkLst>
            <pc:docMk/>
            <pc:sldMk cId="2647725935" sldId="372"/>
            <ac:picMk id="16" creationId="{268F2738-13EA-9F35-162D-C4F6A4A4E78F}"/>
          </ac:picMkLst>
        </pc:picChg>
        <pc:picChg chg="add del mod">
          <ac:chgData name="li bo" userId="86e360d6c7446f46" providerId="LiveId" clId="{D4B96B15-D69D-124E-A20A-08D37862038D}" dt="2023-02-04T06:24:03.186" v="14961" actId="478"/>
          <ac:picMkLst>
            <pc:docMk/>
            <pc:sldMk cId="2647725935" sldId="372"/>
            <ac:picMk id="17" creationId="{32C5D3E8-32D9-7C73-95DD-E0ACC19FC92A}"/>
          </ac:picMkLst>
        </pc:picChg>
        <pc:picChg chg="del">
          <ac:chgData name="li bo" userId="86e360d6c7446f46" providerId="LiveId" clId="{D4B96B15-D69D-124E-A20A-08D37862038D}" dt="2023-02-04T03:34:27.509" v="13724" actId="478"/>
          <ac:picMkLst>
            <pc:docMk/>
            <pc:sldMk cId="2647725935" sldId="372"/>
            <ac:picMk id="18" creationId="{D04A5303-9196-A572-6A90-31D5CFB14C6C}"/>
          </ac:picMkLst>
        </pc:picChg>
        <pc:picChg chg="add mod">
          <ac:chgData name="li bo" userId="86e360d6c7446f46" providerId="LiveId" clId="{D4B96B15-D69D-124E-A20A-08D37862038D}" dt="2023-02-04T06:26:41.256" v="15012" actId="1076"/>
          <ac:picMkLst>
            <pc:docMk/>
            <pc:sldMk cId="2647725935" sldId="372"/>
            <ac:picMk id="20" creationId="{50F7905E-0EAF-CF7A-BB9A-142B08A96800}"/>
          </ac:picMkLst>
        </pc:picChg>
      </pc:sldChg>
      <pc:sldChg chg="addSp delSp modSp add mod">
        <pc:chgData name="li bo" userId="86e360d6c7446f46" providerId="LiveId" clId="{D4B96B15-D69D-124E-A20A-08D37862038D}" dt="2023-02-07T04:41:13.537" v="24384"/>
        <pc:sldMkLst>
          <pc:docMk/>
          <pc:sldMk cId="3678952542" sldId="373"/>
        </pc:sldMkLst>
        <pc:spChg chg="add mod">
          <ac:chgData name="li bo" userId="86e360d6c7446f46" providerId="LiveId" clId="{D4B96B15-D69D-124E-A20A-08D37862038D}" dt="2023-02-04T08:28:32.926" v="15907" actId="1076"/>
          <ac:spMkLst>
            <pc:docMk/>
            <pc:sldMk cId="3678952542" sldId="373"/>
            <ac:spMk id="2" creationId="{73C5B473-15CA-7CD4-B6CE-E14021B45CC5}"/>
          </ac:spMkLst>
        </pc:spChg>
        <pc:spChg chg="del mod">
          <ac:chgData name="li bo" userId="86e360d6c7446f46" providerId="LiveId" clId="{D4B96B15-D69D-124E-A20A-08D37862038D}" dt="2023-02-04T07:49:46.081" v="15636" actId="478"/>
          <ac:spMkLst>
            <pc:docMk/>
            <pc:sldMk cId="3678952542" sldId="373"/>
            <ac:spMk id="3" creationId="{00000000-0000-0000-0000-000000000000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3678952542" sldId="373"/>
            <ac:spMk id="3" creationId="{228FBFE0-BC68-8179-291A-D4A85C86FA5F}"/>
          </ac:spMkLst>
        </pc:spChg>
        <pc:spChg chg="mod">
          <ac:chgData name="li bo" userId="86e360d6c7446f46" providerId="LiveId" clId="{D4B96B15-D69D-124E-A20A-08D37862038D}" dt="2023-02-04T08:00:58.959" v="15800" actId="20577"/>
          <ac:spMkLst>
            <pc:docMk/>
            <pc:sldMk cId="3678952542" sldId="373"/>
            <ac:spMk id="7" creationId="{8B918819-84A4-F62E-3002-6C5EB151DD89}"/>
          </ac:spMkLst>
        </pc:spChg>
        <pc:graphicFrameChg chg="del mod modGraphic">
          <ac:chgData name="li bo" userId="86e360d6c7446f46" providerId="LiveId" clId="{D4B96B15-D69D-124E-A20A-08D37862038D}" dt="2023-02-04T08:22:58.881" v="15898" actId="478"/>
          <ac:graphicFrameMkLst>
            <pc:docMk/>
            <pc:sldMk cId="3678952542" sldId="373"/>
            <ac:graphicFrameMk id="5" creationId="{7CFA2B2E-D7F4-7C53-CA2C-BB07BB816230}"/>
          </ac:graphicFrameMkLst>
        </pc:graphicFrameChg>
        <pc:picChg chg="del">
          <ac:chgData name="li bo" userId="86e360d6c7446f46" providerId="LiveId" clId="{D4B96B15-D69D-124E-A20A-08D37862038D}" dt="2023-02-04T06:31:34.151" v="15021" actId="478"/>
          <ac:picMkLst>
            <pc:docMk/>
            <pc:sldMk cId="3678952542" sldId="373"/>
            <ac:picMk id="7172" creationId="{89160DB1-9D35-3B64-5C72-C99CD88FD909}"/>
          </ac:picMkLst>
        </pc:picChg>
      </pc:sldChg>
      <pc:sldChg chg="addSp delSp modSp add mod">
        <pc:chgData name="li bo" userId="86e360d6c7446f46" providerId="LiveId" clId="{D4B96B15-D69D-124E-A20A-08D37862038D}" dt="2023-02-07T04:41:13.537" v="24384"/>
        <pc:sldMkLst>
          <pc:docMk/>
          <pc:sldMk cId="1283253346" sldId="374"/>
        </pc:sldMkLst>
        <pc:spChg chg="mod">
          <ac:chgData name="li bo" userId="86e360d6c7446f46" providerId="LiveId" clId="{D4B96B15-D69D-124E-A20A-08D37862038D}" dt="2023-02-04T08:33:21.124" v="15960" actId="20577"/>
          <ac:spMkLst>
            <pc:docMk/>
            <pc:sldMk cId="1283253346" sldId="374"/>
            <ac:spMk id="2" creationId="{73C5B473-15CA-7CD4-B6CE-E14021B45CC5}"/>
          </ac:spMkLst>
        </pc:spChg>
        <pc:spChg chg="add del mod">
          <ac:chgData name="li bo" userId="86e360d6c7446f46" providerId="LiveId" clId="{D4B96B15-D69D-124E-A20A-08D37862038D}" dt="2023-02-04T08:31:55.359" v="15943" actId="478"/>
          <ac:spMkLst>
            <pc:docMk/>
            <pc:sldMk cId="1283253346" sldId="374"/>
            <ac:spMk id="3" creationId="{67C35431-7B33-24E1-EB64-E3CDA6337E10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1283253346" sldId="374"/>
            <ac:spMk id="3" creationId="{F4BDF8E7-167F-84F8-8FBB-101696BDDB7C}"/>
          </ac:spMkLst>
        </pc:spChg>
        <pc:spChg chg="add mod">
          <ac:chgData name="li bo" userId="86e360d6c7446f46" providerId="LiveId" clId="{D4B96B15-D69D-124E-A20A-08D37862038D}" dt="2023-02-04T09:25:17.326" v="17126" actId="6549"/>
          <ac:spMkLst>
            <pc:docMk/>
            <pc:sldMk cId="1283253346" sldId="374"/>
            <ac:spMk id="6" creationId="{270228DF-D9D2-6E63-B01A-8109705FC89C}"/>
          </ac:spMkLst>
        </pc:spChg>
        <pc:spChg chg="mod">
          <ac:chgData name="li bo" userId="86e360d6c7446f46" providerId="LiveId" clId="{D4B96B15-D69D-124E-A20A-08D37862038D}" dt="2023-02-04T08:22:01.591" v="15887" actId="20577"/>
          <ac:spMkLst>
            <pc:docMk/>
            <pc:sldMk cId="1283253346" sldId="374"/>
            <ac:spMk id="7" creationId="{8B918819-84A4-F62E-3002-6C5EB151DD89}"/>
          </ac:spMkLst>
        </pc:spChg>
        <pc:spChg chg="add del mod">
          <ac:chgData name="li bo" userId="86e360d6c7446f46" providerId="LiveId" clId="{D4B96B15-D69D-124E-A20A-08D37862038D}" dt="2023-02-04T08:40:21.184" v="16194" actId="478"/>
          <ac:spMkLst>
            <pc:docMk/>
            <pc:sldMk cId="1283253346" sldId="374"/>
            <ac:spMk id="8" creationId="{7DF2DBA8-D789-254F-D7AF-D9F725219AC0}"/>
          </ac:spMkLst>
        </pc:spChg>
        <pc:spChg chg="add mod">
          <ac:chgData name="li bo" userId="86e360d6c7446f46" providerId="LiveId" clId="{D4B96B15-D69D-124E-A20A-08D37862038D}" dt="2023-02-04T08:50:58.967" v="16348" actId="1076"/>
          <ac:spMkLst>
            <pc:docMk/>
            <pc:sldMk cId="1283253346" sldId="374"/>
            <ac:spMk id="9" creationId="{BF99410A-048A-4B85-A0CF-ED5277BBC50F}"/>
          </ac:spMkLst>
        </pc:spChg>
        <pc:spChg chg="add mod">
          <ac:chgData name="li bo" userId="86e360d6c7446f46" providerId="LiveId" clId="{D4B96B15-D69D-124E-A20A-08D37862038D}" dt="2023-02-05T08:31:11.371" v="21152" actId="14100"/>
          <ac:spMkLst>
            <pc:docMk/>
            <pc:sldMk cId="1283253346" sldId="374"/>
            <ac:spMk id="10" creationId="{A41E3857-88FA-7DF2-AD69-15E0A3E0F0E5}"/>
          </ac:spMkLst>
        </pc:spChg>
        <pc:graphicFrameChg chg="mod modGraphic">
          <ac:chgData name="li bo" userId="86e360d6c7446f46" providerId="LiveId" clId="{D4B96B15-D69D-124E-A20A-08D37862038D}" dt="2023-02-04T08:38:21.912" v="16142" actId="1076"/>
          <ac:graphicFrameMkLst>
            <pc:docMk/>
            <pc:sldMk cId="1283253346" sldId="374"/>
            <ac:graphicFrameMk id="5" creationId="{7CFA2B2E-D7F4-7C53-CA2C-BB07BB816230}"/>
          </ac:graphicFrameMkLst>
        </pc:graphicFrameChg>
      </pc:sldChg>
      <pc:sldChg chg="addSp delSp modSp add mod">
        <pc:chgData name="li bo" userId="86e360d6c7446f46" providerId="LiveId" clId="{D4B96B15-D69D-124E-A20A-08D37862038D}" dt="2023-02-07T04:41:13.537" v="24384"/>
        <pc:sldMkLst>
          <pc:docMk/>
          <pc:sldMk cId="1959101113" sldId="375"/>
        </pc:sldMkLst>
        <pc:spChg chg="mod">
          <ac:chgData name="li bo" userId="86e360d6c7446f46" providerId="LiveId" clId="{D4B96B15-D69D-124E-A20A-08D37862038D}" dt="2023-02-04T09:13:47.558" v="16781" actId="2710"/>
          <ac:spMkLst>
            <pc:docMk/>
            <pc:sldMk cId="1959101113" sldId="375"/>
            <ac:spMk id="2" creationId="{73C5B473-15CA-7CD4-B6CE-E14021B45CC5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1959101113" sldId="375"/>
            <ac:spMk id="3" creationId="{F7E7DB29-C8F0-CBF1-A275-9C956048CCB3}"/>
          </ac:spMkLst>
        </pc:spChg>
        <pc:spChg chg="add del">
          <ac:chgData name="li bo" userId="86e360d6c7446f46" providerId="LiveId" clId="{D4B96B15-D69D-124E-A20A-08D37862038D}" dt="2023-02-04T08:47:58.512" v="16300" actId="478"/>
          <ac:spMkLst>
            <pc:docMk/>
            <pc:sldMk cId="1959101113" sldId="375"/>
            <ac:spMk id="6" creationId="{270228DF-D9D2-6E63-B01A-8109705FC89C}"/>
          </ac:spMkLst>
        </pc:spChg>
        <pc:spChg chg="mod">
          <ac:chgData name="li bo" userId="86e360d6c7446f46" providerId="LiveId" clId="{D4B96B15-D69D-124E-A20A-08D37862038D}" dt="2023-02-04T08:43:28.950" v="16292"/>
          <ac:spMkLst>
            <pc:docMk/>
            <pc:sldMk cId="1959101113" sldId="375"/>
            <ac:spMk id="7" creationId="{8B918819-84A4-F62E-3002-6C5EB151DD89}"/>
          </ac:spMkLst>
        </pc:spChg>
        <pc:spChg chg="add mod">
          <ac:chgData name="li bo" userId="86e360d6c7446f46" providerId="LiveId" clId="{D4B96B15-D69D-124E-A20A-08D37862038D}" dt="2023-02-04T09:18:18.928" v="16972" actId="207"/>
          <ac:spMkLst>
            <pc:docMk/>
            <pc:sldMk cId="1959101113" sldId="375"/>
            <ac:spMk id="8" creationId="{230CAEED-2D50-9684-23AE-EF3801E91136}"/>
          </ac:spMkLst>
        </pc:spChg>
        <pc:spChg chg="del">
          <ac:chgData name="li bo" userId="86e360d6c7446f46" providerId="LiveId" clId="{D4B96B15-D69D-124E-A20A-08D37862038D}" dt="2023-02-04T08:43:12.141" v="16289" actId="478"/>
          <ac:spMkLst>
            <pc:docMk/>
            <pc:sldMk cId="1959101113" sldId="375"/>
            <ac:spMk id="9" creationId="{BF99410A-048A-4B85-A0CF-ED5277BBC50F}"/>
          </ac:spMkLst>
        </pc:spChg>
        <pc:spChg chg="add mod">
          <ac:chgData name="li bo" userId="86e360d6c7446f46" providerId="LiveId" clId="{D4B96B15-D69D-124E-A20A-08D37862038D}" dt="2023-02-04T09:16:53.430" v="16925" actId="1076"/>
          <ac:spMkLst>
            <pc:docMk/>
            <pc:sldMk cId="1959101113" sldId="375"/>
            <ac:spMk id="10" creationId="{E6C923EB-30F8-DCFF-B2B8-DF225012EA48}"/>
          </ac:spMkLst>
        </pc:spChg>
        <pc:graphicFrameChg chg="del">
          <ac:chgData name="li bo" userId="86e360d6c7446f46" providerId="LiveId" clId="{D4B96B15-D69D-124E-A20A-08D37862038D}" dt="2023-02-04T08:46:59.324" v="16296" actId="478"/>
          <ac:graphicFrameMkLst>
            <pc:docMk/>
            <pc:sldMk cId="1959101113" sldId="375"/>
            <ac:graphicFrameMk id="5" creationId="{7CFA2B2E-D7F4-7C53-CA2C-BB07BB816230}"/>
          </ac:graphicFrameMkLst>
        </pc:graphicFrameChg>
        <pc:picChg chg="add mod">
          <ac:chgData name="li bo" userId="86e360d6c7446f46" providerId="LiveId" clId="{D4B96B15-D69D-124E-A20A-08D37862038D}" dt="2023-02-04T09:16:53.430" v="16925" actId="1076"/>
          <ac:picMkLst>
            <pc:docMk/>
            <pc:sldMk cId="1959101113" sldId="375"/>
            <ac:picMk id="4" creationId="{E5B7390F-B3B3-546D-2369-D3946A6F21E8}"/>
          </ac:picMkLst>
        </pc:picChg>
        <pc:picChg chg="add del mod">
          <ac:chgData name="li bo" userId="86e360d6c7446f46" providerId="LiveId" clId="{D4B96B15-D69D-124E-A20A-08D37862038D}" dt="2023-02-04T09:02:56.378" v="16545" actId="478"/>
          <ac:picMkLst>
            <pc:docMk/>
            <pc:sldMk cId="1959101113" sldId="375"/>
            <ac:picMk id="11266" creationId="{EC39FA18-D2E2-B54C-644E-B3A395B1C0E0}"/>
          </ac:picMkLst>
        </pc:picChg>
        <pc:picChg chg="add mod">
          <ac:chgData name="li bo" userId="86e360d6c7446f46" providerId="LiveId" clId="{D4B96B15-D69D-124E-A20A-08D37862038D}" dt="2023-02-04T09:16:59.009" v="16928" actId="1076"/>
          <ac:picMkLst>
            <pc:docMk/>
            <pc:sldMk cId="1959101113" sldId="375"/>
            <ac:picMk id="11268" creationId="{9CBA6B90-BC0E-2B3F-7C40-E6ECDEABA56F}"/>
          </ac:picMkLst>
        </pc:picChg>
      </pc:sldChg>
      <pc:sldChg chg="addSp delSp modSp add mod">
        <pc:chgData name="li bo" userId="86e360d6c7446f46" providerId="LiveId" clId="{D4B96B15-D69D-124E-A20A-08D37862038D}" dt="2023-02-07T04:41:13.537" v="24384"/>
        <pc:sldMkLst>
          <pc:docMk/>
          <pc:sldMk cId="1997606596" sldId="376"/>
        </pc:sldMkLst>
        <pc:spChg chg="mod">
          <ac:chgData name="li bo" userId="86e360d6c7446f46" providerId="LiveId" clId="{D4B96B15-D69D-124E-A20A-08D37862038D}" dt="2023-02-05T08:07:52.368" v="20737" actId="948"/>
          <ac:spMkLst>
            <pc:docMk/>
            <pc:sldMk cId="1997606596" sldId="376"/>
            <ac:spMk id="2" creationId="{73C5B473-15CA-7CD4-B6CE-E14021B45CC5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1997606596" sldId="376"/>
            <ac:spMk id="3" creationId="{40427BCE-83F8-687F-0B35-6D999F5C511A}"/>
          </ac:spMkLst>
        </pc:spChg>
        <pc:spChg chg="mod">
          <ac:chgData name="li bo" userId="86e360d6c7446f46" providerId="LiveId" clId="{D4B96B15-D69D-124E-A20A-08D37862038D}" dt="2023-02-04T09:19:28.137" v="17027" actId="20577"/>
          <ac:spMkLst>
            <pc:docMk/>
            <pc:sldMk cId="1997606596" sldId="376"/>
            <ac:spMk id="7" creationId="{8B918819-84A4-F62E-3002-6C5EB151DD89}"/>
          </ac:spMkLst>
        </pc:spChg>
        <pc:spChg chg="del">
          <ac:chgData name="li bo" userId="86e360d6c7446f46" providerId="LiveId" clId="{D4B96B15-D69D-124E-A20A-08D37862038D}" dt="2023-02-04T09:19:32.228" v="17028" actId="478"/>
          <ac:spMkLst>
            <pc:docMk/>
            <pc:sldMk cId="1997606596" sldId="376"/>
            <ac:spMk id="8" creationId="{230CAEED-2D50-9684-23AE-EF3801E91136}"/>
          </ac:spMkLst>
        </pc:spChg>
        <pc:spChg chg="del">
          <ac:chgData name="li bo" userId="86e360d6c7446f46" providerId="LiveId" clId="{D4B96B15-D69D-124E-A20A-08D37862038D}" dt="2023-02-04T09:19:34.140" v="17030" actId="478"/>
          <ac:spMkLst>
            <pc:docMk/>
            <pc:sldMk cId="1997606596" sldId="376"/>
            <ac:spMk id="10" creationId="{E6C923EB-30F8-DCFF-B2B8-DF225012EA48}"/>
          </ac:spMkLst>
        </pc:spChg>
        <pc:picChg chg="del">
          <ac:chgData name="li bo" userId="86e360d6c7446f46" providerId="LiveId" clId="{D4B96B15-D69D-124E-A20A-08D37862038D}" dt="2023-02-04T09:19:33.183" v="17029" actId="478"/>
          <ac:picMkLst>
            <pc:docMk/>
            <pc:sldMk cId="1997606596" sldId="376"/>
            <ac:picMk id="4" creationId="{E5B7390F-B3B3-546D-2369-D3946A6F21E8}"/>
          </ac:picMkLst>
        </pc:picChg>
        <pc:picChg chg="del">
          <ac:chgData name="li bo" userId="86e360d6c7446f46" providerId="LiveId" clId="{D4B96B15-D69D-124E-A20A-08D37862038D}" dt="2023-02-04T09:19:34.534" v="17031" actId="478"/>
          <ac:picMkLst>
            <pc:docMk/>
            <pc:sldMk cId="1997606596" sldId="376"/>
            <ac:picMk id="11268" creationId="{9CBA6B90-BC0E-2B3F-7C40-E6ECDEABA56F}"/>
          </ac:picMkLst>
        </pc:picChg>
      </pc:sldChg>
      <pc:sldChg chg="addSp modSp add mod modNotesTx">
        <pc:chgData name="li bo" userId="86e360d6c7446f46" providerId="LiveId" clId="{D4B96B15-D69D-124E-A20A-08D37862038D}" dt="2023-02-07T04:41:13.537" v="24384"/>
        <pc:sldMkLst>
          <pc:docMk/>
          <pc:sldMk cId="2519738362" sldId="377"/>
        </pc:sldMkLst>
        <pc:spChg chg="mod">
          <ac:chgData name="li bo" userId="86e360d6c7446f46" providerId="LiveId" clId="{D4B96B15-D69D-124E-A20A-08D37862038D}" dt="2023-02-05T08:07:19.982" v="20733" actId="948"/>
          <ac:spMkLst>
            <pc:docMk/>
            <pc:sldMk cId="2519738362" sldId="377"/>
            <ac:spMk id="2" creationId="{73C5B473-15CA-7CD4-B6CE-E14021B45CC5}"/>
          </ac:spMkLst>
        </pc:spChg>
        <pc:spChg chg="add mod">
          <ac:chgData name="li bo" userId="86e360d6c7446f46" providerId="LiveId" clId="{D4B96B15-D69D-124E-A20A-08D37862038D}" dt="2023-02-05T07:44:43.508" v="20428" actId="1076"/>
          <ac:spMkLst>
            <pc:docMk/>
            <pc:sldMk cId="2519738362" sldId="377"/>
            <ac:spMk id="4" creationId="{C697C685-55CD-9765-AA4B-C2192F1FDB59}"/>
          </ac:spMkLst>
        </pc:spChg>
        <pc:spChg chg="add mod">
          <ac:chgData name="li bo" userId="86e360d6c7446f46" providerId="LiveId" clId="{D4B96B15-D69D-124E-A20A-08D37862038D}" dt="2023-02-05T07:44:43.508" v="20428" actId="1076"/>
          <ac:spMkLst>
            <pc:docMk/>
            <pc:sldMk cId="2519738362" sldId="377"/>
            <ac:spMk id="5" creationId="{96CBBB92-EE34-B073-0657-A5B0CEC4CF4A}"/>
          </ac:spMkLst>
        </pc:spChg>
        <pc:spChg chg="add mod">
          <ac:chgData name="li bo" userId="86e360d6c7446f46" providerId="LiveId" clId="{D4B96B15-D69D-124E-A20A-08D37862038D}" dt="2023-02-05T07:44:43.508" v="20428" actId="1076"/>
          <ac:spMkLst>
            <pc:docMk/>
            <pc:sldMk cId="2519738362" sldId="377"/>
            <ac:spMk id="6" creationId="{92290971-78F0-BEF2-629C-EC50B86A93E8}"/>
          </ac:spMkLst>
        </pc:spChg>
        <pc:spChg chg="mod">
          <ac:chgData name="li bo" userId="86e360d6c7446f46" providerId="LiveId" clId="{D4B96B15-D69D-124E-A20A-08D37862038D}" dt="2023-02-04T15:15:20.352" v="17699" actId="20577"/>
          <ac:spMkLst>
            <pc:docMk/>
            <pc:sldMk cId="2519738362" sldId="377"/>
            <ac:spMk id="7" creationId="{8B918819-84A4-F62E-3002-6C5EB151DD89}"/>
          </ac:spMkLst>
        </pc:spChg>
        <pc:spChg chg="add mod">
          <ac:chgData name="li bo" userId="86e360d6c7446f46" providerId="LiveId" clId="{D4B96B15-D69D-124E-A20A-08D37862038D}" dt="2023-02-05T07:44:43.508" v="20428" actId="1076"/>
          <ac:spMkLst>
            <pc:docMk/>
            <pc:sldMk cId="2519738362" sldId="377"/>
            <ac:spMk id="8" creationId="{FD73CF17-119E-886D-5567-5E611A20A3BE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2519738362" sldId="377"/>
            <ac:spMk id="9" creationId="{FEE08603-806E-0BCC-1EBE-703D0CB04F64}"/>
          </ac:spMkLst>
        </pc:spChg>
        <pc:graphicFrameChg chg="add mod modGraphic">
          <ac:chgData name="li bo" userId="86e360d6c7446f46" providerId="LiveId" clId="{D4B96B15-D69D-124E-A20A-08D37862038D}" dt="2023-02-05T07:44:43.508" v="20428" actId="1076"/>
          <ac:graphicFrameMkLst>
            <pc:docMk/>
            <pc:sldMk cId="2519738362" sldId="377"/>
            <ac:graphicFrameMk id="3" creationId="{99EEEB7C-5019-434F-F8B7-C9D1D9E887E7}"/>
          </ac:graphicFrameMkLst>
        </pc:graphicFrameChg>
      </pc:sldChg>
      <pc:sldChg chg="addSp modSp add mod modNotesTx">
        <pc:chgData name="li bo" userId="86e360d6c7446f46" providerId="LiveId" clId="{D4B96B15-D69D-124E-A20A-08D37862038D}" dt="2023-02-07T04:41:13.537" v="24384"/>
        <pc:sldMkLst>
          <pc:docMk/>
          <pc:sldMk cId="2538193253" sldId="378"/>
        </pc:sldMkLst>
        <pc:spChg chg="mod">
          <ac:chgData name="li bo" userId="86e360d6c7446f46" providerId="LiveId" clId="{D4B96B15-D69D-124E-A20A-08D37862038D}" dt="2023-02-05T07:17:09.385" v="20005" actId="114"/>
          <ac:spMkLst>
            <pc:docMk/>
            <pc:sldMk cId="2538193253" sldId="378"/>
            <ac:spMk id="2" creationId="{73C5B473-15CA-7CD4-B6CE-E14021B45CC5}"/>
          </ac:spMkLst>
        </pc:spChg>
        <pc:spChg chg="add mod">
          <ac:chgData name="li bo" userId="86e360d6c7446f46" providerId="LiveId" clId="{D4B96B15-D69D-124E-A20A-08D37862038D}" dt="2023-02-05T03:20:55.940" v="19513" actId="20577"/>
          <ac:spMkLst>
            <pc:docMk/>
            <pc:sldMk cId="2538193253" sldId="378"/>
            <ac:spMk id="4" creationId="{E094CBEE-1070-65A0-C5F6-8338F2DB31E2}"/>
          </ac:spMkLst>
        </pc:spChg>
        <pc:spChg chg="add mod">
          <ac:chgData name="li bo" userId="86e360d6c7446f46" providerId="LiveId" clId="{D4B96B15-D69D-124E-A20A-08D37862038D}" dt="2023-02-05T03:20:42.148" v="19506" actId="2085"/>
          <ac:spMkLst>
            <pc:docMk/>
            <pc:sldMk cId="2538193253" sldId="378"/>
            <ac:spMk id="5" creationId="{3401025A-60BB-603C-A605-67632448129C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2538193253" sldId="378"/>
            <ac:spMk id="6" creationId="{E7D7CDF2-0D68-2C3F-13D4-5DEFD2DC7D97}"/>
          </ac:spMkLst>
        </pc:spChg>
        <pc:spChg chg="mod">
          <ac:chgData name="li bo" userId="86e360d6c7446f46" providerId="LiveId" clId="{D4B96B15-D69D-124E-A20A-08D37862038D}" dt="2023-02-05T03:19:19.167" v="19455" actId="27636"/>
          <ac:spMkLst>
            <pc:docMk/>
            <pc:sldMk cId="2538193253" sldId="378"/>
            <ac:spMk id="7" creationId="{8B918819-84A4-F62E-3002-6C5EB151DD89}"/>
          </ac:spMkLst>
        </pc:spChg>
        <pc:picChg chg="add mod">
          <ac:chgData name="li bo" userId="86e360d6c7446f46" providerId="LiveId" clId="{D4B96B15-D69D-124E-A20A-08D37862038D}" dt="2023-02-05T03:22:14.847" v="19516" actId="1076"/>
          <ac:picMkLst>
            <pc:docMk/>
            <pc:sldMk cId="2538193253" sldId="378"/>
            <ac:picMk id="3" creationId="{F7F18CEE-EFBB-A77B-2FA1-0836C5699806}"/>
          </ac:picMkLst>
        </pc:picChg>
      </pc:sldChg>
      <pc:sldChg chg="addSp delSp modSp add mod delAnim modAnim modNotesTx">
        <pc:chgData name="li bo" userId="86e360d6c7446f46" providerId="LiveId" clId="{D4B96B15-D69D-124E-A20A-08D37862038D}" dt="2023-02-07T06:36:17.141" v="24396" actId="1076"/>
        <pc:sldMkLst>
          <pc:docMk/>
          <pc:sldMk cId="752036223" sldId="379"/>
        </pc:sldMkLst>
        <pc:spChg chg="mod">
          <ac:chgData name="li bo" userId="86e360d6c7446f46" providerId="LiveId" clId="{D4B96B15-D69D-124E-A20A-08D37862038D}" dt="2023-02-05T10:30:06.071" v="22613" actId="20577"/>
          <ac:spMkLst>
            <pc:docMk/>
            <pc:sldMk cId="752036223" sldId="379"/>
            <ac:spMk id="2" creationId="{73C5B473-15CA-7CD4-B6CE-E14021B45CC5}"/>
          </ac:spMkLst>
        </pc:spChg>
        <pc:spChg chg="add mod">
          <ac:chgData name="li bo" userId="86e360d6c7446f46" providerId="LiveId" clId="{D4B96B15-D69D-124E-A20A-08D37862038D}" dt="2023-02-05T13:49:18.325" v="24293" actId="207"/>
          <ac:spMkLst>
            <pc:docMk/>
            <pc:sldMk cId="752036223" sldId="379"/>
            <ac:spMk id="3" creationId="{7F43B018-A83E-5CAD-47C2-3DD17D4D8712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752036223" sldId="379"/>
            <ac:spMk id="4" creationId="{2787044C-4BDA-63BB-0F93-D40194984ED1}"/>
          </ac:spMkLst>
        </pc:spChg>
        <pc:spChg chg="del">
          <ac:chgData name="li bo" userId="86e360d6c7446f46" providerId="LiveId" clId="{D4B96B15-D69D-124E-A20A-08D37862038D}" dt="2023-02-05T03:22:47.165" v="19521" actId="478"/>
          <ac:spMkLst>
            <pc:docMk/>
            <pc:sldMk cId="752036223" sldId="379"/>
            <ac:spMk id="4" creationId="{E094CBEE-1070-65A0-C5F6-8338F2DB31E2}"/>
          </ac:spMkLst>
        </pc:spChg>
        <pc:spChg chg="del">
          <ac:chgData name="li bo" userId="86e360d6c7446f46" providerId="LiveId" clId="{D4B96B15-D69D-124E-A20A-08D37862038D}" dt="2023-02-05T03:22:45.884" v="19520" actId="478"/>
          <ac:spMkLst>
            <pc:docMk/>
            <pc:sldMk cId="752036223" sldId="379"/>
            <ac:spMk id="5" creationId="{3401025A-60BB-603C-A605-67632448129C}"/>
          </ac:spMkLst>
        </pc:spChg>
        <pc:spChg chg="mod">
          <ac:chgData name="li bo" userId="86e360d6c7446f46" providerId="LiveId" clId="{D4B96B15-D69D-124E-A20A-08D37862038D}" dt="2023-02-05T08:31:36.765" v="21175" actId="20577"/>
          <ac:spMkLst>
            <pc:docMk/>
            <pc:sldMk cId="752036223" sldId="379"/>
            <ac:spMk id="7" creationId="{8B918819-84A4-F62E-3002-6C5EB151DD89}"/>
          </ac:spMkLst>
        </pc:spChg>
        <pc:spChg chg="add mod">
          <ac:chgData name="li bo" userId="86e360d6c7446f46" providerId="LiveId" clId="{D4B96B15-D69D-124E-A20A-08D37862038D}" dt="2023-02-05T08:50:09.009" v="21489" actId="20577"/>
          <ac:spMkLst>
            <pc:docMk/>
            <pc:sldMk cId="752036223" sldId="379"/>
            <ac:spMk id="9" creationId="{8EFBBF35-945C-B7FF-7AEE-5F2F41C60C46}"/>
          </ac:spMkLst>
        </pc:spChg>
        <pc:spChg chg="add del mod">
          <ac:chgData name="li bo" userId="86e360d6c7446f46" providerId="LiveId" clId="{D4B96B15-D69D-124E-A20A-08D37862038D}" dt="2023-02-05T10:29:48.349" v="22610" actId="21"/>
          <ac:spMkLst>
            <pc:docMk/>
            <pc:sldMk cId="752036223" sldId="379"/>
            <ac:spMk id="10" creationId="{B0C80A89-E8D6-BA86-7D1C-C5B359523AB1}"/>
          </ac:spMkLst>
        </pc:spChg>
        <pc:spChg chg="add mod">
          <ac:chgData name="li bo" userId="86e360d6c7446f46" providerId="LiveId" clId="{D4B96B15-D69D-124E-A20A-08D37862038D}" dt="2023-02-07T06:36:17.141" v="24396" actId="1076"/>
          <ac:spMkLst>
            <pc:docMk/>
            <pc:sldMk cId="752036223" sldId="379"/>
            <ac:spMk id="15" creationId="{C3419090-FA75-DF82-3A99-A0022B3615A0}"/>
          </ac:spMkLst>
        </pc:spChg>
        <pc:picChg chg="del">
          <ac:chgData name="li bo" userId="86e360d6c7446f46" providerId="LiveId" clId="{D4B96B15-D69D-124E-A20A-08D37862038D}" dt="2023-02-05T03:22:40.511" v="19518" actId="478"/>
          <ac:picMkLst>
            <pc:docMk/>
            <pc:sldMk cId="752036223" sldId="379"/>
            <ac:picMk id="3" creationId="{F7F18CEE-EFBB-A77B-2FA1-0836C5699806}"/>
          </ac:picMkLst>
        </pc:picChg>
        <pc:picChg chg="add del mod">
          <ac:chgData name="li bo" userId="86e360d6c7446f46" providerId="LiveId" clId="{D4B96B15-D69D-124E-A20A-08D37862038D}" dt="2023-02-05T07:30:57.835" v="20142" actId="478"/>
          <ac:picMkLst>
            <pc:docMk/>
            <pc:sldMk cId="752036223" sldId="379"/>
            <ac:picMk id="6" creationId="{C94DD81A-E5EB-6B4F-E7A3-DB20C5BFE4BD}"/>
          </ac:picMkLst>
        </pc:picChg>
        <pc:picChg chg="add mod">
          <ac:chgData name="li bo" userId="86e360d6c7446f46" providerId="LiveId" clId="{D4B96B15-D69D-124E-A20A-08D37862038D}" dt="2023-02-05T08:48:59.308" v="21446" actId="1076"/>
          <ac:picMkLst>
            <pc:docMk/>
            <pc:sldMk cId="752036223" sldId="379"/>
            <ac:picMk id="8" creationId="{F55D47EA-3064-9CC3-1631-81E6C1B131DE}"/>
          </ac:picMkLst>
        </pc:picChg>
        <pc:picChg chg="add mod">
          <ac:chgData name="li bo" userId="86e360d6c7446f46" providerId="LiveId" clId="{D4B96B15-D69D-124E-A20A-08D37862038D}" dt="2023-02-05T13:48:15.293" v="24225" actId="1076"/>
          <ac:picMkLst>
            <pc:docMk/>
            <pc:sldMk cId="752036223" sldId="379"/>
            <ac:picMk id="12" creationId="{DDA7B2B8-1FCD-D989-3A73-91CFCFB2CB7B}"/>
          </ac:picMkLst>
        </pc:picChg>
        <pc:picChg chg="add mod">
          <ac:chgData name="li bo" userId="86e360d6c7446f46" providerId="LiveId" clId="{D4B96B15-D69D-124E-A20A-08D37862038D}" dt="2023-02-05T13:49:06.190" v="24291" actId="1076"/>
          <ac:picMkLst>
            <pc:docMk/>
            <pc:sldMk cId="752036223" sldId="379"/>
            <ac:picMk id="14" creationId="{19520A42-11EA-4B3B-070B-0D440603F89A}"/>
          </ac:picMkLst>
        </pc:picChg>
      </pc:sldChg>
      <pc:sldChg chg="addSp delSp modSp add mod modNotesTx">
        <pc:chgData name="li bo" userId="86e360d6c7446f46" providerId="LiveId" clId="{D4B96B15-D69D-124E-A20A-08D37862038D}" dt="2023-02-07T04:41:13.537" v="24384"/>
        <pc:sldMkLst>
          <pc:docMk/>
          <pc:sldMk cId="3961471255" sldId="380"/>
        </pc:sldMkLst>
        <pc:spChg chg="mod">
          <ac:chgData name="li bo" userId="86e360d6c7446f46" providerId="LiveId" clId="{D4B96B15-D69D-124E-A20A-08D37862038D}" dt="2023-02-05T08:09:14.249" v="20764" actId="20577"/>
          <ac:spMkLst>
            <pc:docMk/>
            <pc:sldMk cId="3961471255" sldId="380"/>
            <ac:spMk id="2" creationId="{73C5B473-15CA-7CD4-B6CE-E14021B45CC5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3961471255" sldId="380"/>
            <ac:spMk id="3" creationId="{A315257B-4A12-582A-36FB-AB816E39DE8A}"/>
          </ac:spMkLst>
        </pc:spChg>
        <pc:spChg chg="del">
          <ac:chgData name="li bo" userId="86e360d6c7446f46" providerId="LiveId" clId="{D4B96B15-D69D-124E-A20A-08D37862038D}" dt="2023-02-05T07:41:48.419" v="20252" actId="478"/>
          <ac:spMkLst>
            <pc:docMk/>
            <pc:sldMk cId="3961471255" sldId="380"/>
            <ac:spMk id="4" creationId="{E094CBEE-1070-65A0-C5F6-8338F2DB31E2}"/>
          </ac:spMkLst>
        </pc:spChg>
        <pc:spChg chg="del">
          <ac:chgData name="li bo" userId="86e360d6c7446f46" providerId="LiveId" clId="{D4B96B15-D69D-124E-A20A-08D37862038D}" dt="2023-02-05T07:41:50.252" v="20254" actId="478"/>
          <ac:spMkLst>
            <pc:docMk/>
            <pc:sldMk cId="3961471255" sldId="380"/>
            <ac:spMk id="5" creationId="{3401025A-60BB-603C-A605-67632448129C}"/>
          </ac:spMkLst>
        </pc:spChg>
        <pc:spChg chg="mod">
          <ac:chgData name="li bo" userId="86e360d6c7446f46" providerId="LiveId" clId="{D4B96B15-D69D-124E-A20A-08D37862038D}" dt="2023-02-05T08:08:36.907" v="20756" actId="20577"/>
          <ac:spMkLst>
            <pc:docMk/>
            <pc:sldMk cId="3961471255" sldId="380"/>
            <ac:spMk id="7" creationId="{8B918819-84A4-F62E-3002-6C5EB151DD89}"/>
          </ac:spMkLst>
        </pc:spChg>
        <pc:picChg chg="del">
          <ac:chgData name="li bo" userId="86e360d6c7446f46" providerId="LiveId" clId="{D4B96B15-D69D-124E-A20A-08D37862038D}" dt="2023-02-05T07:41:49.163" v="20253" actId="478"/>
          <ac:picMkLst>
            <pc:docMk/>
            <pc:sldMk cId="3961471255" sldId="380"/>
            <ac:picMk id="3" creationId="{F7F18CEE-EFBB-A77B-2FA1-0836C5699806}"/>
          </ac:picMkLst>
        </pc:picChg>
        <pc:picChg chg="add mod">
          <ac:chgData name="li bo" userId="86e360d6c7446f46" providerId="LiveId" clId="{D4B96B15-D69D-124E-A20A-08D37862038D}" dt="2023-02-05T08:09:27.198" v="20770" actId="1076"/>
          <ac:picMkLst>
            <pc:docMk/>
            <pc:sldMk cId="3961471255" sldId="380"/>
            <ac:picMk id="6" creationId="{DB31E8B4-F626-442B-51D3-5739656CD2B1}"/>
          </ac:picMkLst>
        </pc:picChg>
      </pc:sldChg>
      <pc:sldChg chg="addSp modSp add mod">
        <pc:chgData name="li bo" userId="86e360d6c7446f46" providerId="LiveId" clId="{D4B96B15-D69D-124E-A20A-08D37862038D}" dt="2023-02-07T04:41:13.537" v="24384"/>
        <pc:sldMkLst>
          <pc:docMk/>
          <pc:sldMk cId="3509704633" sldId="381"/>
        </pc:sldMkLst>
        <pc:spChg chg="mod">
          <ac:chgData name="li bo" userId="86e360d6c7446f46" providerId="LiveId" clId="{D4B96B15-D69D-124E-A20A-08D37862038D}" dt="2023-02-05T08:06:57.217" v="20731" actId="948"/>
          <ac:spMkLst>
            <pc:docMk/>
            <pc:sldMk cId="3509704633" sldId="381"/>
            <ac:spMk id="2" creationId="{73C5B473-15CA-7CD4-B6CE-E14021B45CC5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3509704633" sldId="381"/>
            <ac:spMk id="3" creationId="{1C1F2D78-5FCB-1274-71D2-81F84C543707}"/>
          </ac:spMkLst>
        </pc:spChg>
        <pc:spChg chg="mod">
          <ac:chgData name="li bo" userId="86e360d6c7446f46" providerId="LiveId" clId="{D4B96B15-D69D-124E-A20A-08D37862038D}" dt="2023-02-05T07:51:55.280" v="20480" actId="114"/>
          <ac:spMkLst>
            <pc:docMk/>
            <pc:sldMk cId="3509704633" sldId="381"/>
            <ac:spMk id="7" creationId="{8B918819-84A4-F62E-3002-6C5EB151DD89}"/>
          </ac:spMkLst>
        </pc:spChg>
      </pc:sldChg>
      <pc:sldChg chg="add del">
        <pc:chgData name="li bo" userId="86e360d6c7446f46" providerId="LiveId" clId="{D4B96B15-D69D-124E-A20A-08D37862038D}" dt="2023-02-05T08:32:08.034" v="21177"/>
        <pc:sldMkLst>
          <pc:docMk/>
          <pc:sldMk cId="1693107247" sldId="382"/>
        </pc:sldMkLst>
      </pc:sldChg>
      <pc:sldChg chg="addSp delSp modSp add mod delAnim modAnim">
        <pc:chgData name="li bo" userId="86e360d6c7446f46" providerId="LiveId" clId="{D4B96B15-D69D-124E-A20A-08D37862038D}" dt="2023-02-07T04:41:13.537" v="24384"/>
        <pc:sldMkLst>
          <pc:docMk/>
          <pc:sldMk cId="1960264019" sldId="382"/>
        </pc:sldMkLst>
        <pc:spChg chg="mod">
          <ac:chgData name="li bo" userId="86e360d6c7446f46" providerId="LiveId" clId="{D4B96B15-D69D-124E-A20A-08D37862038D}" dt="2023-02-05T10:29:13.996" v="22605"/>
          <ac:spMkLst>
            <pc:docMk/>
            <pc:sldMk cId="1960264019" sldId="382"/>
            <ac:spMk id="2" creationId="{73C5B473-15CA-7CD4-B6CE-E14021B45CC5}"/>
          </ac:spMkLst>
        </pc:spChg>
        <pc:spChg chg="add mod">
          <ac:chgData name="li bo" userId="86e360d6c7446f46" providerId="LiveId" clId="{D4B96B15-D69D-124E-A20A-08D37862038D}" dt="2023-02-05T10:29:41.548" v="22609" actId="1076"/>
          <ac:spMkLst>
            <pc:docMk/>
            <pc:sldMk cId="1960264019" sldId="382"/>
            <ac:spMk id="3" creationId="{2C7A37B5-F5CE-AED6-9CFE-488EF630F8A3}"/>
          </ac:spMkLst>
        </pc:spChg>
        <pc:spChg chg="add mod">
          <ac:chgData name="li bo" userId="86e360d6c7446f46" providerId="LiveId" clId="{D4B96B15-D69D-124E-A20A-08D37862038D}" dt="2023-02-05T10:29:35.382" v="22608" actId="1076"/>
          <ac:spMkLst>
            <pc:docMk/>
            <pc:sldMk cId="1960264019" sldId="382"/>
            <ac:spMk id="4" creationId="{78752B76-F036-7653-1A54-3977DE03B3B3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1960264019" sldId="382"/>
            <ac:spMk id="5" creationId="{8BE88F26-EBB3-352E-A7A9-29913A3E5DEA}"/>
          </ac:spMkLst>
        </pc:spChg>
        <pc:spChg chg="add mod">
          <ac:chgData name="li bo" userId="86e360d6c7446f46" providerId="LiveId" clId="{D4B96B15-D69D-124E-A20A-08D37862038D}" dt="2023-02-05T10:29:41.548" v="22609" actId="1076"/>
          <ac:spMkLst>
            <pc:docMk/>
            <pc:sldMk cId="1960264019" sldId="382"/>
            <ac:spMk id="6" creationId="{E1614469-5C50-2F40-1DDD-936DC74C2734}"/>
          </ac:spMkLst>
        </pc:spChg>
        <pc:spChg chg="del">
          <ac:chgData name="li bo" userId="86e360d6c7446f46" providerId="LiveId" clId="{D4B96B15-D69D-124E-A20A-08D37862038D}" dt="2023-02-05T09:29:53.869" v="22065" actId="478"/>
          <ac:spMkLst>
            <pc:docMk/>
            <pc:sldMk cId="1960264019" sldId="382"/>
            <ac:spMk id="9" creationId="{8EFBBF35-945C-B7FF-7AEE-5F2F41C60C46}"/>
          </ac:spMkLst>
        </pc:spChg>
        <pc:spChg chg="del">
          <ac:chgData name="li bo" userId="86e360d6c7446f46" providerId="LiveId" clId="{D4B96B15-D69D-124E-A20A-08D37862038D}" dt="2023-02-05T09:29:50.061" v="22063" actId="478"/>
          <ac:spMkLst>
            <pc:docMk/>
            <pc:sldMk cId="1960264019" sldId="382"/>
            <ac:spMk id="10" creationId="{B0C80A89-E8D6-BA86-7D1C-C5B359523AB1}"/>
          </ac:spMkLst>
        </pc:spChg>
        <pc:spChg chg="add mod">
          <ac:chgData name="li bo" userId="86e360d6c7446f46" providerId="LiveId" clId="{D4B96B15-D69D-124E-A20A-08D37862038D}" dt="2023-02-05T10:29:35.382" v="22608" actId="1076"/>
          <ac:spMkLst>
            <pc:docMk/>
            <pc:sldMk cId="1960264019" sldId="382"/>
            <ac:spMk id="11" creationId="{C6FC3D47-3F5F-C382-97A6-5872D7689C18}"/>
          </ac:spMkLst>
        </pc:spChg>
        <pc:spChg chg="add del mod">
          <ac:chgData name="li bo" userId="86e360d6c7446f46" providerId="LiveId" clId="{D4B96B15-D69D-124E-A20A-08D37862038D}" dt="2023-02-05T10:29:16.612" v="22606" actId="478"/>
          <ac:spMkLst>
            <pc:docMk/>
            <pc:sldMk cId="1960264019" sldId="382"/>
            <ac:spMk id="12" creationId="{E9656B48-BCF6-139E-AA1B-B457AEB6D3C2}"/>
          </ac:spMkLst>
        </pc:spChg>
        <pc:spChg chg="add mod">
          <ac:chgData name="li bo" userId="86e360d6c7446f46" providerId="LiveId" clId="{D4B96B15-D69D-124E-A20A-08D37862038D}" dt="2023-02-05T10:29:55.225" v="22612" actId="1076"/>
          <ac:spMkLst>
            <pc:docMk/>
            <pc:sldMk cId="1960264019" sldId="382"/>
            <ac:spMk id="13" creationId="{AAF39373-6059-D93A-0A03-4CB7BA45F2F1}"/>
          </ac:spMkLst>
        </pc:spChg>
        <pc:picChg chg="del">
          <ac:chgData name="li bo" userId="86e360d6c7446f46" providerId="LiveId" clId="{D4B96B15-D69D-124E-A20A-08D37862038D}" dt="2023-02-05T09:29:52.735" v="22064" actId="478"/>
          <ac:picMkLst>
            <pc:docMk/>
            <pc:sldMk cId="1960264019" sldId="382"/>
            <ac:picMk id="8" creationId="{F55D47EA-3064-9CC3-1631-81E6C1B131DE}"/>
          </ac:picMkLst>
        </pc:picChg>
      </pc:sldChg>
      <pc:sldChg chg="addSp delSp modSp add mod modAnim">
        <pc:chgData name="li bo" userId="86e360d6c7446f46" providerId="LiveId" clId="{D4B96B15-D69D-124E-A20A-08D37862038D}" dt="2023-02-07T04:41:13.537" v="24384"/>
        <pc:sldMkLst>
          <pc:docMk/>
          <pc:sldMk cId="1373620554" sldId="383"/>
        </pc:sldMkLst>
        <pc:spChg chg="del mod">
          <ac:chgData name="li bo" userId="86e360d6c7446f46" providerId="LiveId" clId="{D4B96B15-D69D-124E-A20A-08D37862038D}" dt="2023-02-05T10:26:18.761" v="22597" actId="478"/>
          <ac:spMkLst>
            <pc:docMk/>
            <pc:sldMk cId="1373620554" sldId="383"/>
            <ac:spMk id="2" creationId="{73C5B473-15CA-7CD4-B6CE-E14021B45CC5}"/>
          </ac:spMkLst>
        </pc:spChg>
        <pc:spChg chg="add mod">
          <ac:chgData name="li bo" userId="86e360d6c7446f46" providerId="LiveId" clId="{D4B96B15-D69D-124E-A20A-08D37862038D}" dt="2023-02-07T04:41:13.537" v="24384"/>
          <ac:spMkLst>
            <pc:docMk/>
            <pc:sldMk cId="1373620554" sldId="383"/>
            <ac:spMk id="2" creationId="{A9138D47-E912-3A7B-8249-428AD2D8E20C}"/>
          </ac:spMkLst>
        </pc:spChg>
        <pc:spChg chg="del">
          <ac:chgData name="li bo" userId="86e360d6c7446f46" providerId="LiveId" clId="{D4B96B15-D69D-124E-A20A-08D37862038D}" dt="2023-02-05T10:26:16.665" v="22596" actId="478"/>
          <ac:spMkLst>
            <pc:docMk/>
            <pc:sldMk cId="1373620554" sldId="383"/>
            <ac:spMk id="3" creationId="{2C7A37B5-F5CE-AED6-9CFE-488EF630F8A3}"/>
          </ac:spMkLst>
        </pc:spChg>
        <pc:spChg chg="del">
          <ac:chgData name="li bo" userId="86e360d6c7446f46" providerId="LiveId" clId="{D4B96B15-D69D-124E-A20A-08D37862038D}" dt="2023-02-05T10:26:16.665" v="22596" actId="478"/>
          <ac:spMkLst>
            <pc:docMk/>
            <pc:sldMk cId="1373620554" sldId="383"/>
            <ac:spMk id="4" creationId="{78752B76-F036-7653-1A54-3977DE03B3B3}"/>
          </ac:spMkLst>
        </pc:spChg>
        <pc:spChg chg="add mod">
          <ac:chgData name="li bo" userId="86e360d6c7446f46" providerId="LiveId" clId="{D4B96B15-D69D-124E-A20A-08D37862038D}" dt="2023-02-05T11:00:42.981" v="23466" actId="1076"/>
          <ac:spMkLst>
            <pc:docMk/>
            <pc:sldMk cId="1373620554" sldId="383"/>
            <ac:spMk id="5" creationId="{FD460D9E-2FBB-35AE-55B0-D146231E29C3}"/>
          </ac:spMkLst>
        </pc:spChg>
        <pc:spChg chg="del">
          <ac:chgData name="li bo" userId="86e360d6c7446f46" providerId="LiveId" clId="{D4B96B15-D69D-124E-A20A-08D37862038D}" dt="2023-02-05T10:26:16.665" v="22596" actId="478"/>
          <ac:spMkLst>
            <pc:docMk/>
            <pc:sldMk cId="1373620554" sldId="383"/>
            <ac:spMk id="6" creationId="{E1614469-5C50-2F40-1DDD-936DC74C2734}"/>
          </ac:spMkLst>
        </pc:spChg>
        <pc:spChg chg="add mod">
          <ac:chgData name="li bo" userId="86e360d6c7446f46" providerId="LiveId" clId="{D4B96B15-D69D-124E-A20A-08D37862038D}" dt="2023-02-05T11:00:10.433" v="23458" actId="1076"/>
          <ac:spMkLst>
            <pc:docMk/>
            <pc:sldMk cId="1373620554" sldId="383"/>
            <ac:spMk id="8" creationId="{673483BE-316B-9282-F0F4-81D9FD758F15}"/>
          </ac:spMkLst>
        </pc:spChg>
        <pc:spChg chg="del">
          <ac:chgData name="li bo" userId="86e360d6c7446f46" providerId="LiveId" clId="{D4B96B15-D69D-124E-A20A-08D37862038D}" dt="2023-02-05T10:26:16.665" v="22596" actId="478"/>
          <ac:spMkLst>
            <pc:docMk/>
            <pc:sldMk cId="1373620554" sldId="383"/>
            <ac:spMk id="11" creationId="{C6FC3D47-3F5F-C382-97A6-5872D7689C18}"/>
          </ac:spMkLst>
        </pc:spChg>
        <pc:spChg chg="mod">
          <ac:chgData name="li bo" userId="86e360d6c7446f46" providerId="LiveId" clId="{D4B96B15-D69D-124E-A20A-08D37862038D}" dt="2023-02-05T11:01:33.166" v="23494" actId="114"/>
          <ac:spMkLst>
            <pc:docMk/>
            <pc:sldMk cId="1373620554" sldId="383"/>
            <ac:spMk id="12" creationId="{E9656B48-BCF6-139E-AA1B-B457AEB6D3C2}"/>
          </ac:spMkLst>
        </pc:spChg>
      </pc:sldChg>
      <pc:sldChg chg="addSp delSp modSp add del mod delAnim">
        <pc:chgData name="li bo" userId="86e360d6c7446f46" providerId="LiveId" clId="{D4B96B15-D69D-124E-A20A-08D37862038D}" dt="2023-02-07T04:41:13.537" v="24384"/>
        <pc:sldMkLst>
          <pc:docMk/>
          <pc:sldMk cId="4148036986" sldId="384"/>
        </pc:sldMkLst>
        <pc:spChg chg="add mod">
          <ac:chgData name="li bo" userId="86e360d6c7446f46" providerId="LiveId" clId="{D4B96B15-D69D-124E-A20A-08D37862038D}" dt="2023-02-07T04:41:13.537" v="24384"/>
          <ac:spMkLst>
            <pc:docMk/>
            <pc:sldMk cId="4148036986" sldId="384"/>
            <ac:spMk id="2" creationId="{414F6176-8410-0923-BB58-D4F418D31AEC}"/>
          </ac:spMkLst>
        </pc:spChg>
        <pc:spChg chg="del">
          <ac:chgData name="li bo" userId="86e360d6c7446f46" providerId="LiveId" clId="{D4B96B15-D69D-124E-A20A-08D37862038D}" dt="2023-02-05T11:01:54.870" v="23496" actId="478"/>
          <ac:spMkLst>
            <pc:docMk/>
            <pc:sldMk cId="4148036986" sldId="384"/>
            <ac:spMk id="5" creationId="{FD460D9E-2FBB-35AE-55B0-D146231E29C3}"/>
          </ac:spMkLst>
        </pc:spChg>
        <pc:spChg chg="mod">
          <ac:chgData name="li bo" userId="86e360d6c7446f46" providerId="LiveId" clId="{D4B96B15-D69D-124E-A20A-08D37862038D}" dt="2023-02-05T11:02:01.639" v="23504" actId="20577"/>
          <ac:spMkLst>
            <pc:docMk/>
            <pc:sldMk cId="4148036986" sldId="384"/>
            <ac:spMk id="7" creationId="{8B918819-84A4-F62E-3002-6C5EB151DD89}"/>
          </ac:spMkLst>
        </pc:spChg>
        <pc:spChg chg="del">
          <ac:chgData name="li bo" userId="86e360d6c7446f46" providerId="LiveId" clId="{D4B96B15-D69D-124E-A20A-08D37862038D}" dt="2023-02-05T11:01:57.058" v="23497" actId="478"/>
          <ac:spMkLst>
            <pc:docMk/>
            <pc:sldMk cId="4148036986" sldId="384"/>
            <ac:spMk id="8" creationId="{673483BE-316B-9282-F0F4-81D9FD758F15}"/>
          </ac:spMkLst>
        </pc:spChg>
        <pc:spChg chg="mod">
          <ac:chgData name="li bo" userId="86e360d6c7446f46" providerId="LiveId" clId="{D4B96B15-D69D-124E-A20A-08D37862038D}" dt="2023-02-05T13:49:30.067" v="24294" actId="14100"/>
          <ac:spMkLst>
            <pc:docMk/>
            <pc:sldMk cId="4148036986" sldId="384"/>
            <ac:spMk id="12" creationId="{E9656B48-BCF6-139E-AA1B-B457AEB6D3C2}"/>
          </ac:spMkLst>
        </pc:spChg>
        <pc:picChg chg="add mod">
          <ac:chgData name="li bo" userId="86e360d6c7446f46" providerId="LiveId" clId="{D4B96B15-D69D-124E-A20A-08D37862038D}" dt="2023-02-05T13:50:46.411" v="24303" actId="1076"/>
          <ac:picMkLst>
            <pc:docMk/>
            <pc:sldMk cId="4148036986" sldId="384"/>
            <ac:picMk id="3" creationId="{D0BB717D-F7D2-5E77-5A18-5A5FA8B9A7BA}"/>
          </ac:picMkLst>
        </pc:picChg>
      </pc:sldChg>
    </pc:docChg>
  </pc:docChgLst>
  <pc:docChgLst>
    <pc:chgData name="li bo" userId="86e360d6c7446f46" providerId="LiveId" clId="{099D4E60-6564-40CE-9725-34624E909C57}"/>
    <pc:docChg chg="undo redo custSel addSld delSld modSld sldOrd">
      <pc:chgData name="li bo" userId="86e360d6c7446f46" providerId="LiveId" clId="{099D4E60-6564-40CE-9725-34624E909C57}" dt="2022-03-12T07:12:32.885" v="29071"/>
      <pc:docMkLst>
        <pc:docMk/>
      </pc:docMkLst>
      <pc:sldChg chg="modSp mod modTransition">
        <pc:chgData name="li bo" userId="86e360d6c7446f46" providerId="LiveId" clId="{099D4E60-6564-40CE-9725-34624E909C57}" dt="2022-03-11T07:14:16.826" v="23244" actId="20577"/>
        <pc:sldMkLst>
          <pc:docMk/>
          <pc:sldMk cId="3781801294" sldId="256"/>
        </pc:sldMkLst>
        <pc:spChg chg="mod">
          <ac:chgData name="li bo" userId="86e360d6c7446f46" providerId="LiveId" clId="{099D4E60-6564-40CE-9725-34624E909C57}" dt="2022-03-11T07:14:16.826" v="23244" actId="20577"/>
          <ac:spMkLst>
            <pc:docMk/>
            <pc:sldMk cId="3781801294" sldId="256"/>
            <ac:spMk id="2" creationId="{1EA8D9B8-C4D8-4962-B288-57C65065F651}"/>
          </ac:spMkLst>
        </pc:spChg>
      </pc:sldChg>
      <pc:sldChg chg="addSp modSp add mod modTransition modAnim modShow modNotesTx">
        <pc:chgData name="li bo" userId="86e360d6c7446f46" providerId="LiveId" clId="{099D4E60-6564-40CE-9725-34624E909C57}" dt="2022-03-12T07:11:08.299" v="28987"/>
        <pc:sldMkLst>
          <pc:docMk/>
          <pc:sldMk cId="2580984780" sldId="262"/>
        </pc:sldMkLst>
        <pc:spChg chg="mod">
          <ac:chgData name="li bo" userId="86e360d6c7446f46" providerId="LiveId" clId="{099D4E60-6564-40CE-9725-34624E909C57}" dt="2022-03-10T07:03:20.302" v="6800" actId="20577"/>
          <ac:spMkLst>
            <pc:docMk/>
            <pc:sldMk cId="2580984780" sldId="262"/>
            <ac:spMk id="2" creationId="{B49CBE6D-B73D-49C5-9C10-9D9A122F1EA2}"/>
          </ac:spMkLst>
        </pc:spChg>
        <pc:spChg chg="mod">
          <ac:chgData name="li bo" userId="86e360d6c7446f46" providerId="LiveId" clId="{099D4E60-6564-40CE-9725-34624E909C57}" dt="2022-03-10T07:41:03.890" v="7358" actId="14100"/>
          <ac:spMkLst>
            <pc:docMk/>
            <pc:sldMk cId="2580984780" sldId="262"/>
            <ac:spMk id="3" creationId="{E550A74B-0E72-4E4D-A486-EA99E4947DF2}"/>
          </ac:spMkLst>
        </pc:spChg>
        <pc:spChg chg="add mod">
          <ac:chgData name="li bo" userId="86e360d6c7446f46" providerId="LiveId" clId="{099D4E60-6564-40CE-9725-34624E909C57}" dt="2022-03-10T07:08:31.565" v="6815" actId="113"/>
          <ac:spMkLst>
            <pc:docMk/>
            <pc:sldMk cId="2580984780" sldId="262"/>
            <ac:spMk id="4" creationId="{CCAA57CD-581B-49D8-9EE7-D54C1C4DDEEB}"/>
          </ac:spMkLst>
        </pc:spChg>
        <pc:picChg chg="add mod">
          <ac:chgData name="li bo" userId="86e360d6c7446f46" providerId="LiveId" clId="{099D4E60-6564-40CE-9725-34624E909C57}" dt="2022-03-10T07:45:57.446" v="7385" actId="1076"/>
          <ac:picMkLst>
            <pc:docMk/>
            <pc:sldMk cId="2580984780" sldId="262"/>
            <ac:picMk id="3074" creationId="{030CC19E-99B5-4376-A86C-9DD5EB99999B}"/>
          </ac:picMkLst>
        </pc:picChg>
      </pc:sldChg>
      <pc:sldChg chg="addSp delSp modSp mod ord modTransition delAnim modAnim">
        <pc:chgData name="li bo" userId="86e360d6c7446f46" providerId="LiveId" clId="{099D4E60-6564-40CE-9725-34624E909C57}" dt="2022-03-12T02:05:00.885" v="27990"/>
        <pc:sldMkLst>
          <pc:docMk/>
          <pc:sldMk cId="3879359964" sldId="265"/>
        </pc:sldMkLst>
        <pc:spChg chg="mod">
          <ac:chgData name="li bo" userId="86e360d6c7446f46" providerId="LiveId" clId="{099D4E60-6564-40CE-9725-34624E909C57}" dt="2022-03-10T08:21:38.084" v="8508" actId="20577"/>
          <ac:spMkLst>
            <pc:docMk/>
            <pc:sldMk cId="3879359964" sldId="265"/>
            <ac:spMk id="2" creationId="{B49CBE6D-B73D-49C5-9C10-9D9A122F1EA2}"/>
          </ac:spMkLst>
        </pc:spChg>
        <pc:spChg chg="mod">
          <ac:chgData name="li bo" userId="86e360d6c7446f46" providerId="LiveId" clId="{099D4E60-6564-40CE-9725-34624E909C57}" dt="2022-03-10T05:43:41.895" v="6403" actId="5793"/>
          <ac:spMkLst>
            <pc:docMk/>
            <pc:sldMk cId="3879359964" sldId="265"/>
            <ac:spMk id="3" creationId="{E550A74B-0E72-4E4D-A486-EA99E4947DF2}"/>
          </ac:spMkLst>
        </pc:spChg>
        <pc:spChg chg="mod">
          <ac:chgData name="li bo" userId="86e360d6c7446f46" providerId="LiveId" clId="{099D4E60-6564-40CE-9725-34624E909C57}" dt="2022-03-10T05:40:47.145" v="6387" actId="20577"/>
          <ac:spMkLst>
            <pc:docMk/>
            <pc:sldMk cId="3879359964" sldId="265"/>
            <ac:spMk id="13" creationId="{688639F5-F1BD-4261-BF17-D58D5C33819B}"/>
          </ac:spMkLst>
        </pc:spChg>
        <pc:grpChg chg="del mod">
          <ac:chgData name="li bo" userId="86e360d6c7446f46" providerId="LiveId" clId="{099D4E60-6564-40CE-9725-34624E909C57}" dt="2022-03-10T05:36:46.405" v="6340" actId="478"/>
          <ac:grpSpMkLst>
            <pc:docMk/>
            <pc:sldMk cId="3879359964" sldId="265"/>
            <ac:grpSpMk id="10" creationId="{C283C2A5-FE01-4053-AAD5-185CB069AA3B}"/>
          </ac:grpSpMkLst>
        </pc:grpChg>
        <pc:picChg chg="add mod">
          <ac:chgData name="li bo" userId="86e360d6c7446f46" providerId="LiveId" clId="{099D4E60-6564-40CE-9725-34624E909C57}" dt="2022-03-10T05:37:00.635" v="6343" actId="1076"/>
          <ac:picMkLst>
            <pc:docMk/>
            <pc:sldMk cId="3879359964" sldId="265"/>
            <ac:picMk id="8" creationId="{0BF71B67-C44C-4EB5-B003-13ECC9E1DEEB}"/>
          </ac:picMkLst>
        </pc:picChg>
      </pc:sldChg>
      <pc:sldChg chg="del modTransition">
        <pc:chgData name="li bo" userId="86e360d6c7446f46" providerId="LiveId" clId="{099D4E60-6564-40CE-9725-34624E909C57}" dt="2022-03-10T06:16:58.666" v="6417" actId="47"/>
        <pc:sldMkLst>
          <pc:docMk/>
          <pc:sldMk cId="2783312667" sldId="268"/>
        </pc:sldMkLst>
      </pc:sldChg>
      <pc:sldChg chg="modSp del modTransition modAnim">
        <pc:chgData name="li bo" userId="86e360d6c7446f46" providerId="LiveId" clId="{099D4E60-6564-40CE-9725-34624E909C57}" dt="2022-03-05T01:32:25.978" v="753" actId="47"/>
        <pc:sldMkLst>
          <pc:docMk/>
          <pc:sldMk cId="633502695" sldId="269"/>
        </pc:sldMkLst>
        <pc:spChg chg="mod">
          <ac:chgData name="li bo" userId="86e360d6c7446f46" providerId="LiveId" clId="{099D4E60-6564-40CE-9725-34624E909C57}" dt="2022-03-03T10:44:38.299" v="650" actId="20577"/>
          <ac:spMkLst>
            <pc:docMk/>
            <pc:sldMk cId="633502695" sldId="269"/>
            <ac:spMk id="3" creationId="{E550A74B-0E72-4E4D-A486-EA99E4947DF2}"/>
          </ac:spMkLst>
        </pc:spChg>
      </pc:sldChg>
      <pc:sldChg chg="addSp delSp modSp mod ord modTransition modNotesTx">
        <pc:chgData name="li bo" userId="86e360d6c7446f46" providerId="LiveId" clId="{099D4E60-6564-40CE-9725-34624E909C57}" dt="2022-03-12T06:07:12.892" v="28782"/>
        <pc:sldMkLst>
          <pc:docMk/>
          <pc:sldMk cId="4074491010" sldId="270"/>
        </pc:sldMkLst>
        <pc:spChg chg="mod">
          <ac:chgData name="li bo" userId="86e360d6c7446f46" providerId="LiveId" clId="{099D4E60-6564-40CE-9725-34624E909C57}" dt="2022-03-10T12:02:47.841" v="12786" actId="27636"/>
          <ac:spMkLst>
            <pc:docMk/>
            <pc:sldMk cId="4074491010" sldId="270"/>
            <ac:spMk id="2" creationId="{B49CBE6D-B73D-49C5-9C10-9D9A122F1EA2}"/>
          </ac:spMkLst>
        </pc:spChg>
        <pc:spChg chg="del mod">
          <ac:chgData name="li bo" userId="86e360d6c7446f46" providerId="LiveId" clId="{099D4E60-6564-40CE-9725-34624E909C57}" dt="2022-03-10T10:00:19.346" v="11440" actId="478"/>
          <ac:spMkLst>
            <pc:docMk/>
            <pc:sldMk cId="4074491010" sldId="270"/>
            <ac:spMk id="3" creationId="{E550A74B-0E72-4E4D-A486-EA99E4947DF2}"/>
          </ac:spMkLst>
        </pc:spChg>
        <pc:spChg chg="add del mod">
          <ac:chgData name="li bo" userId="86e360d6c7446f46" providerId="LiveId" clId="{099D4E60-6564-40CE-9725-34624E909C57}" dt="2022-03-10T10:00:21.868" v="11441" actId="478"/>
          <ac:spMkLst>
            <pc:docMk/>
            <pc:sldMk cId="4074491010" sldId="270"/>
            <ac:spMk id="5" creationId="{2D120B59-71DD-4489-A955-94CF63000D77}"/>
          </ac:spMkLst>
        </pc:spChg>
        <pc:spChg chg="add mod">
          <ac:chgData name="li bo" userId="86e360d6c7446f46" providerId="LiveId" clId="{099D4E60-6564-40CE-9725-34624E909C57}" dt="2022-03-11T01:25:41.571" v="18298" actId="207"/>
          <ac:spMkLst>
            <pc:docMk/>
            <pc:sldMk cId="4074491010" sldId="270"/>
            <ac:spMk id="6" creationId="{12B40AC5-75C2-42AF-B4A5-7D5306C96920}"/>
          </ac:spMkLst>
        </pc:spChg>
        <pc:spChg chg="add mod">
          <ac:chgData name="li bo" userId="86e360d6c7446f46" providerId="LiveId" clId="{099D4E60-6564-40CE-9725-34624E909C57}" dt="2022-03-10T15:25:53.706" v="16076" actId="164"/>
          <ac:spMkLst>
            <pc:docMk/>
            <pc:sldMk cId="4074491010" sldId="270"/>
            <ac:spMk id="15" creationId="{3063C82B-2D2B-4288-BDEA-A6B40DAC2C37}"/>
          </ac:spMkLst>
        </pc:spChg>
        <pc:grpChg chg="add mod">
          <ac:chgData name="li bo" userId="86e360d6c7446f46" providerId="LiveId" clId="{099D4E60-6564-40CE-9725-34624E909C57}" dt="2022-03-10T15:25:53.706" v="16076" actId="164"/>
          <ac:grpSpMkLst>
            <pc:docMk/>
            <pc:sldMk cId="4074491010" sldId="270"/>
            <ac:grpSpMk id="9" creationId="{2AFB3EC6-6AFE-4713-BFD1-7C7D30671D3D}"/>
          </ac:grpSpMkLst>
        </pc:grpChg>
        <pc:grpChg chg="add mod">
          <ac:chgData name="li bo" userId="86e360d6c7446f46" providerId="LiveId" clId="{099D4E60-6564-40CE-9725-34624E909C57}" dt="2022-03-10T15:25:53.706" v="16076" actId="164"/>
          <ac:grpSpMkLst>
            <pc:docMk/>
            <pc:sldMk cId="4074491010" sldId="270"/>
            <ac:grpSpMk id="11" creationId="{07B9F88E-974D-4737-9F91-CD7787498434}"/>
          </ac:grpSpMkLst>
        </pc:grpChg>
        <pc:picChg chg="add mod">
          <ac:chgData name="li bo" userId="86e360d6c7446f46" providerId="LiveId" clId="{099D4E60-6564-40CE-9725-34624E909C57}" dt="2022-03-10T15:25:44.279" v="16074" actId="1076"/>
          <ac:picMkLst>
            <pc:docMk/>
            <pc:sldMk cId="4074491010" sldId="270"/>
            <ac:picMk id="8" creationId="{5924C537-525C-4A09-8631-93A97E77AE1F}"/>
          </ac:picMkLst>
        </pc:picChg>
        <pc:picChg chg="add del mod">
          <ac:chgData name="li bo" userId="86e360d6c7446f46" providerId="LiveId" clId="{099D4E60-6564-40CE-9725-34624E909C57}" dt="2022-03-10T15:24:19.223" v="16051" actId="478"/>
          <ac:picMkLst>
            <pc:docMk/>
            <pc:sldMk cId="4074491010" sldId="270"/>
            <ac:picMk id="6146" creationId="{47712A8D-E4E5-4484-B032-8146490642C7}"/>
          </ac:picMkLst>
        </pc:picChg>
        <pc:picChg chg="add del">
          <ac:chgData name="li bo" userId="86e360d6c7446f46" providerId="LiveId" clId="{099D4E60-6564-40CE-9725-34624E909C57}" dt="2022-03-10T09:59:24.521" v="11430" actId="478"/>
          <ac:picMkLst>
            <pc:docMk/>
            <pc:sldMk cId="4074491010" sldId="270"/>
            <ac:picMk id="6148" creationId="{3DCE50BF-F087-42AF-8A72-F726E182462D}"/>
          </ac:picMkLst>
        </pc:picChg>
        <pc:picChg chg="add del mod">
          <ac:chgData name="li bo" userId="86e360d6c7446f46" providerId="LiveId" clId="{099D4E60-6564-40CE-9725-34624E909C57}" dt="2022-03-10T15:24:19.223" v="16051" actId="478"/>
          <ac:picMkLst>
            <pc:docMk/>
            <pc:sldMk cId="4074491010" sldId="270"/>
            <ac:picMk id="6150" creationId="{42D5B052-1845-4BE2-8E30-798AA8FDF534}"/>
          </ac:picMkLst>
        </pc:picChg>
        <pc:picChg chg="add mod">
          <ac:chgData name="li bo" userId="86e360d6c7446f46" providerId="LiveId" clId="{099D4E60-6564-40CE-9725-34624E909C57}" dt="2022-03-10T15:25:44.279" v="16074" actId="1076"/>
          <ac:picMkLst>
            <pc:docMk/>
            <pc:sldMk cId="4074491010" sldId="270"/>
            <ac:picMk id="6152" creationId="{7CB97D92-FB0F-408C-A8C6-A79FDFD05B9A}"/>
          </ac:picMkLst>
        </pc:picChg>
      </pc:sldChg>
      <pc:sldChg chg="modSp del modTransition">
        <pc:chgData name="li bo" userId="86e360d6c7446f46" providerId="LiveId" clId="{099D4E60-6564-40CE-9725-34624E909C57}" dt="2022-03-05T01:32:35.672" v="754" actId="47"/>
        <pc:sldMkLst>
          <pc:docMk/>
          <pc:sldMk cId="4045071684" sldId="271"/>
        </pc:sldMkLst>
        <pc:spChg chg="mod">
          <ac:chgData name="li bo" userId="86e360d6c7446f46" providerId="LiveId" clId="{099D4E60-6564-40CE-9725-34624E909C57}" dt="2022-02-28T01:22:55.917" v="506" actId="114"/>
          <ac:spMkLst>
            <pc:docMk/>
            <pc:sldMk cId="4045071684" sldId="271"/>
            <ac:spMk id="9" creationId="{32B8D90E-9F8B-45E6-8DB3-B13119AED2F4}"/>
          </ac:spMkLst>
        </pc:spChg>
      </pc:sldChg>
      <pc:sldChg chg="add ord modAnim">
        <pc:chgData name="li bo" userId="86e360d6c7446f46" providerId="LiveId" clId="{099D4E60-6564-40CE-9725-34624E909C57}" dt="2022-03-11T06:19:51.174" v="22382"/>
        <pc:sldMkLst>
          <pc:docMk/>
          <pc:sldMk cId="607118362" sldId="274"/>
        </pc:sldMkLst>
      </pc:sldChg>
      <pc:sldChg chg="del modTransition">
        <pc:chgData name="li bo" userId="86e360d6c7446f46" providerId="LiveId" clId="{099D4E60-6564-40CE-9725-34624E909C57}" dt="2022-03-05T01:32:41.493" v="756" actId="47"/>
        <pc:sldMkLst>
          <pc:docMk/>
          <pc:sldMk cId="3204944336" sldId="274"/>
        </pc:sldMkLst>
      </pc:sldChg>
      <pc:sldChg chg="del modTransition">
        <pc:chgData name="li bo" userId="86e360d6c7446f46" providerId="LiveId" clId="{099D4E60-6564-40CE-9725-34624E909C57}" dt="2022-03-05T03:15:34.759" v="757" actId="47"/>
        <pc:sldMkLst>
          <pc:docMk/>
          <pc:sldMk cId="1437013403" sldId="275"/>
        </pc:sldMkLst>
      </pc:sldChg>
      <pc:sldChg chg="add modTransition">
        <pc:chgData name="li bo" userId="86e360d6c7446f46" providerId="LiveId" clId="{099D4E60-6564-40CE-9725-34624E909C57}" dt="2022-03-12T07:07:23.896" v="28863"/>
        <pc:sldMkLst>
          <pc:docMk/>
          <pc:sldMk cId="1690186442" sldId="275"/>
        </pc:sldMkLst>
      </pc:sldChg>
      <pc:sldChg chg="add modTransition">
        <pc:chgData name="li bo" userId="86e360d6c7446f46" providerId="LiveId" clId="{099D4E60-6564-40CE-9725-34624E909C57}" dt="2022-03-12T07:07:22.895" v="28859"/>
        <pc:sldMkLst>
          <pc:docMk/>
          <pc:sldMk cId="32165361" sldId="276"/>
        </pc:sldMkLst>
      </pc:sldChg>
      <pc:sldChg chg="del modTransition">
        <pc:chgData name="li bo" userId="86e360d6c7446f46" providerId="LiveId" clId="{099D4E60-6564-40CE-9725-34624E909C57}" dt="2022-03-05T03:15:35.826" v="758" actId="47"/>
        <pc:sldMkLst>
          <pc:docMk/>
          <pc:sldMk cId="789289613" sldId="276"/>
        </pc:sldMkLst>
      </pc:sldChg>
      <pc:sldChg chg="del modTransition">
        <pc:chgData name="li bo" userId="86e360d6c7446f46" providerId="LiveId" clId="{099D4E60-6564-40CE-9725-34624E909C57}" dt="2022-03-05T15:51:54.390" v="3873" actId="47"/>
        <pc:sldMkLst>
          <pc:docMk/>
          <pc:sldMk cId="1085046202" sldId="277"/>
        </pc:sldMkLst>
      </pc:sldChg>
      <pc:sldChg chg="addSp delSp modSp mod ord modTransition modAnim modNotesTx">
        <pc:chgData name="li bo" userId="86e360d6c7446f46" providerId="LiveId" clId="{099D4E60-6564-40CE-9725-34624E909C57}" dt="2022-03-12T02:19:58.724" v="28310"/>
        <pc:sldMkLst>
          <pc:docMk/>
          <pc:sldMk cId="57837253" sldId="278"/>
        </pc:sldMkLst>
        <pc:spChg chg="mod">
          <ac:chgData name="li bo" userId="86e360d6c7446f46" providerId="LiveId" clId="{099D4E60-6564-40CE-9725-34624E909C57}" dt="2022-03-10T08:11:56.559" v="8251" actId="1076"/>
          <ac:spMkLst>
            <pc:docMk/>
            <pc:sldMk cId="57837253" sldId="278"/>
            <ac:spMk id="6" creationId="{6876FFAB-937F-4A44-A9CE-5ECC1B3BA28A}"/>
          </ac:spMkLst>
        </pc:spChg>
        <pc:spChg chg="mod">
          <ac:chgData name="li bo" userId="86e360d6c7446f46" providerId="LiveId" clId="{099D4E60-6564-40CE-9725-34624E909C57}" dt="2022-03-11T01:24:07.173" v="18282" actId="20577"/>
          <ac:spMkLst>
            <pc:docMk/>
            <pc:sldMk cId="57837253" sldId="278"/>
            <ac:spMk id="7" creationId="{F1890271-B608-43EE-BCBA-AB5F796E96E5}"/>
          </ac:spMkLst>
        </pc:spChg>
        <pc:spChg chg="mod">
          <ac:chgData name="li bo" userId="86e360d6c7446f46" providerId="LiveId" clId="{099D4E60-6564-40CE-9725-34624E909C57}" dt="2022-03-11T01:20:09.747" v="18223" actId="1076"/>
          <ac:spMkLst>
            <pc:docMk/>
            <pc:sldMk cId="57837253" sldId="278"/>
            <ac:spMk id="14" creationId="{CC680059-AD76-40D6-9030-CFD5CC50598C}"/>
          </ac:spMkLst>
        </pc:spChg>
        <pc:picChg chg="add del">
          <ac:chgData name="li bo" userId="86e360d6c7446f46" providerId="LiveId" clId="{099D4E60-6564-40CE-9725-34624E909C57}" dt="2022-03-11T05:18:21.042" v="21612" actId="22"/>
          <ac:picMkLst>
            <pc:docMk/>
            <pc:sldMk cId="57837253" sldId="278"/>
            <ac:picMk id="3" creationId="{D4353120-3D24-4A41-998C-4C7E1F87148C}"/>
          </ac:picMkLst>
        </pc:picChg>
        <pc:picChg chg="add del mod">
          <ac:chgData name="li bo" userId="86e360d6c7446f46" providerId="LiveId" clId="{099D4E60-6564-40CE-9725-34624E909C57}" dt="2022-03-11T05:19:05.373" v="21629" actId="22"/>
          <ac:picMkLst>
            <pc:docMk/>
            <pc:sldMk cId="57837253" sldId="278"/>
            <ac:picMk id="5" creationId="{4259F2BA-CDE5-4232-A415-71262A49D060}"/>
          </ac:picMkLst>
        </pc:picChg>
        <pc:picChg chg="add del mod">
          <ac:chgData name="li bo" userId="86e360d6c7446f46" providerId="LiveId" clId="{099D4E60-6564-40CE-9725-34624E909C57}" dt="2022-03-11T05:20:38.218" v="21637" actId="478"/>
          <ac:picMkLst>
            <pc:docMk/>
            <pc:sldMk cId="57837253" sldId="278"/>
            <ac:picMk id="9" creationId="{F3BFDFC0-2BCC-4EAC-9110-0A38DF8AE2E8}"/>
          </ac:picMkLst>
        </pc:picChg>
        <pc:picChg chg="add del mod">
          <ac:chgData name="li bo" userId="86e360d6c7446f46" providerId="LiveId" clId="{099D4E60-6564-40CE-9725-34624E909C57}" dt="2022-03-11T05:19:08.901" v="21632" actId="478"/>
          <ac:picMkLst>
            <pc:docMk/>
            <pc:sldMk cId="57837253" sldId="278"/>
            <ac:picMk id="4098" creationId="{15BF2C3A-7B74-49EA-9966-1D0A14FCBDBA}"/>
          </ac:picMkLst>
        </pc:picChg>
        <pc:picChg chg="add mod">
          <ac:chgData name="li bo" userId="86e360d6c7446f46" providerId="LiveId" clId="{099D4E60-6564-40CE-9725-34624E909C57}" dt="2022-03-11T05:20:44.626" v="21641" actId="1076"/>
          <ac:picMkLst>
            <pc:docMk/>
            <pc:sldMk cId="57837253" sldId="278"/>
            <ac:picMk id="4100" creationId="{15E40DF8-0B73-4A43-87D3-E1F9E2E7FE6F}"/>
          </ac:picMkLst>
        </pc:picChg>
      </pc:sldChg>
      <pc:sldChg chg="modSp del mod ord modTransition modNotesTx">
        <pc:chgData name="li bo" userId="86e360d6c7446f46" providerId="LiveId" clId="{099D4E60-6564-40CE-9725-34624E909C57}" dt="2022-03-10T08:33:51.362" v="8698" actId="47"/>
        <pc:sldMkLst>
          <pc:docMk/>
          <pc:sldMk cId="2940464831" sldId="279"/>
        </pc:sldMkLst>
        <pc:spChg chg="mod">
          <ac:chgData name="li bo" userId="86e360d6c7446f46" providerId="LiveId" clId="{099D4E60-6564-40CE-9725-34624E909C57}" dt="2022-02-22T07:38:03.790" v="122" actId="1076"/>
          <ac:spMkLst>
            <pc:docMk/>
            <pc:sldMk cId="2940464831" sldId="279"/>
            <ac:spMk id="6" creationId="{027612DB-C62F-4A4B-A764-563C2C5FA30F}"/>
          </ac:spMkLst>
        </pc:spChg>
      </pc:sldChg>
      <pc:sldChg chg="addSp modSp add del mod ord modTransition modAnim">
        <pc:chgData name="li bo" userId="86e360d6c7446f46" providerId="LiveId" clId="{099D4E60-6564-40CE-9725-34624E909C57}" dt="2022-03-10T17:07:31.890" v="17062" actId="2696"/>
        <pc:sldMkLst>
          <pc:docMk/>
          <pc:sldMk cId="510605236" sldId="280"/>
        </pc:sldMkLst>
        <pc:spChg chg="mod">
          <ac:chgData name="li bo" userId="86e360d6c7446f46" providerId="LiveId" clId="{099D4E60-6564-40CE-9725-34624E909C57}" dt="2022-03-10T14:59:29.828" v="15681" actId="1076"/>
          <ac:spMkLst>
            <pc:docMk/>
            <pc:sldMk cId="510605236" sldId="280"/>
            <ac:spMk id="4" creationId="{88A54359-95E4-461A-9D9B-76F8DEA9481C}"/>
          </ac:spMkLst>
        </pc:spChg>
        <pc:spChg chg="mod">
          <ac:chgData name="li bo" userId="86e360d6c7446f46" providerId="LiveId" clId="{099D4E60-6564-40CE-9725-34624E909C57}" dt="2022-03-10T14:59:55.191" v="15690" actId="20577"/>
          <ac:spMkLst>
            <pc:docMk/>
            <pc:sldMk cId="510605236" sldId="280"/>
            <ac:spMk id="5" creationId="{69735FA3-2CA9-4589-987C-963622F836E0}"/>
          </ac:spMkLst>
        </pc:spChg>
        <pc:picChg chg="add mod">
          <ac:chgData name="li bo" userId="86e360d6c7446f46" providerId="LiveId" clId="{099D4E60-6564-40CE-9725-34624E909C57}" dt="2022-03-10T14:59:37.509" v="15685" actId="1076"/>
          <ac:picMkLst>
            <pc:docMk/>
            <pc:sldMk cId="510605236" sldId="280"/>
            <ac:picMk id="6" creationId="{58F57D3F-AA78-47F8-B086-5C8E114B76ED}"/>
          </ac:picMkLst>
        </pc:picChg>
      </pc:sldChg>
      <pc:sldChg chg="modSp del mod modTransition">
        <pc:chgData name="li bo" userId="86e360d6c7446f46" providerId="LiveId" clId="{099D4E60-6564-40CE-9725-34624E909C57}" dt="2022-03-03T10:47:04.702" v="651" actId="2696"/>
        <pc:sldMkLst>
          <pc:docMk/>
          <pc:sldMk cId="3207300419" sldId="280"/>
        </pc:sldMkLst>
        <pc:spChg chg="mod">
          <ac:chgData name="li bo" userId="86e360d6c7446f46" providerId="LiveId" clId="{099D4E60-6564-40CE-9725-34624E909C57}" dt="2022-02-28T01:26:03.376" v="552" actId="114"/>
          <ac:spMkLst>
            <pc:docMk/>
            <pc:sldMk cId="3207300419" sldId="280"/>
            <ac:spMk id="4" creationId="{88A54359-95E4-461A-9D9B-76F8DEA9481C}"/>
          </ac:spMkLst>
        </pc:spChg>
      </pc:sldChg>
      <pc:sldChg chg="del modTransition">
        <pc:chgData name="li bo" userId="86e360d6c7446f46" providerId="LiveId" clId="{099D4E60-6564-40CE-9725-34624E909C57}" dt="2022-03-10T06:19:22.078" v="6472" actId="47"/>
        <pc:sldMkLst>
          <pc:docMk/>
          <pc:sldMk cId="2768868972" sldId="282"/>
        </pc:sldMkLst>
      </pc:sldChg>
      <pc:sldChg chg="addSp delSp modSp mod modTransition modAnim modNotesTx">
        <pc:chgData name="li bo" userId="86e360d6c7446f46" providerId="LiveId" clId="{099D4E60-6564-40CE-9725-34624E909C57}" dt="2022-03-12T06:07:16.899" v="28806"/>
        <pc:sldMkLst>
          <pc:docMk/>
          <pc:sldMk cId="94791495" sldId="283"/>
        </pc:sldMkLst>
        <pc:spChg chg="add del">
          <ac:chgData name="li bo" userId="86e360d6c7446f46" providerId="LiveId" clId="{099D4E60-6564-40CE-9725-34624E909C57}" dt="2022-03-10T09:18:25.212" v="10902"/>
          <ac:spMkLst>
            <pc:docMk/>
            <pc:sldMk cId="94791495" sldId="283"/>
            <ac:spMk id="2" creationId="{0C4DF7C2-C951-4A73-A9CC-BACBF40B6FBE}"/>
          </ac:spMkLst>
        </pc:spChg>
        <pc:spChg chg="add del">
          <ac:chgData name="li bo" userId="86e360d6c7446f46" providerId="LiveId" clId="{099D4E60-6564-40CE-9725-34624E909C57}" dt="2022-03-10T09:18:29.327" v="10904"/>
          <ac:spMkLst>
            <pc:docMk/>
            <pc:sldMk cId="94791495" sldId="283"/>
            <ac:spMk id="3" creationId="{920019EF-C2CB-4B7E-A6F6-1BA8FE014AC2}"/>
          </ac:spMkLst>
        </pc:spChg>
        <pc:spChg chg="add mod">
          <ac:chgData name="li bo" userId="86e360d6c7446f46" providerId="LiveId" clId="{099D4E60-6564-40CE-9725-34624E909C57}" dt="2022-03-10T14:03:10.815" v="14652" actId="6549"/>
          <ac:spMkLst>
            <pc:docMk/>
            <pc:sldMk cId="94791495" sldId="283"/>
            <ac:spMk id="9" creationId="{E6E62A1B-2AB4-4CEF-984E-E26AF2ED1FD2}"/>
          </ac:spMkLst>
        </pc:spChg>
        <pc:spChg chg="add mod">
          <ac:chgData name="li bo" userId="86e360d6c7446f46" providerId="LiveId" clId="{099D4E60-6564-40CE-9725-34624E909C57}" dt="2022-03-10T11:29:11.420" v="12271" actId="20577"/>
          <ac:spMkLst>
            <pc:docMk/>
            <pc:sldMk cId="94791495" sldId="283"/>
            <ac:spMk id="12" creationId="{78D68531-4D14-4F08-8C1E-79C8E7C1DED2}"/>
          </ac:spMkLst>
        </pc:spChg>
        <pc:spChg chg="del">
          <ac:chgData name="li bo" userId="86e360d6c7446f46" providerId="LiveId" clId="{099D4E60-6564-40CE-9725-34624E909C57}" dt="2022-03-05T15:37:53.418" v="3801" actId="478"/>
          <ac:spMkLst>
            <pc:docMk/>
            <pc:sldMk cId="94791495" sldId="283"/>
            <ac:spMk id="42" creationId="{19E14175-5E5C-4D48-8ECE-E075BF09C2C1}"/>
          </ac:spMkLst>
        </pc:spChg>
        <pc:spChg chg="del">
          <ac:chgData name="li bo" userId="86e360d6c7446f46" providerId="LiveId" clId="{099D4E60-6564-40CE-9725-34624E909C57}" dt="2022-03-05T15:37:53.418" v="3801" actId="478"/>
          <ac:spMkLst>
            <pc:docMk/>
            <pc:sldMk cId="94791495" sldId="283"/>
            <ac:spMk id="63" creationId="{AC392F20-4923-41EC-B21B-7C7DEE8EAB4C}"/>
          </ac:spMkLst>
        </pc:spChg>
        <pc:spChg chg="del">
          <ac:chgData name="li bo" userId="86e360d6c7446f46" providerId="LiveId" clId="{099D4E60-6564-40CE-9725-34624E909C57}" dt="2022-03-05T15:37:53.418" v="3801" actId="478"/>
          <ac:spMkLst>
            <pc:docMk/>
            <pc:sldMk cId="94791495" sldId="283"/>
            <ac:spMk id="64" creationId="{D78A8A33-5C98-4D26-8533-5929505D42F2}"/>
          </ac:spMkLst>
        </pc:spChg>
        <pc:spChg chg="del">
          <ac:chgData name="li bo" userId="86e360d6c7446f46" providerId="LiveId" clId="{099D4E60-6564-40CE-9725-34624E909C57}" dt="2022-03-05T15:37:53.418" v="3801" actId="478"/>
          <ac:spMkLst>
            <pc:docMk/>
            <pc:sldMk cId="94791495" sldId="283"/>
            <ac:spMk id="65" creationId="{83D2EC48-19E9-413F-AAA5-BC90195DA85C}"/>
          </ac:spMkLst>
        </pc:spChg>
        <pc:spChg chg="del">
          <ac:chgData name="li bo" userId="86e360d6c7446f46" providerId="LiveId" clId="{099D4E60-6564-40CE-9725-34624E909C57}" dt="2022-03-05T15:37:53.418" v="3801" actId="478"/>
          <ac:spMkLst>
            <pc:docMk/>
            <pc:sldMk cId="94791495" sldId="283"/>
            <ac:spMk id="67" creationId="{8630079E-5E24-438D-A88F-B9A30D908C7C}"/>
          </ac:spMkLst>
        </pc:spChg>
        <pc:spChg chg="del">
          <ac:chgData name="li bo" userId="86e360d6c7446f46" providerId="LiveId" clId="{099D4E60-6564-40CE-9725-34624E909C57}" dt="2022-03-05T15:37:53.418" v="3801" actId="478"/>
          <ac:spMkLst>
            <pc:docMk/>
            <pc:sldMk cId="94791495" sldId="283"/>
            <ac:spMk id="73" creationId="{CF39583A-04D0-46E3-AC52-E5A97E4CA91B}"/>
          </ac:spMkLst>
        </pc:spChg>
        <pc:spChg chg="del">
          <ac:chgData name="li bo" userId="86e360d6c7446f46" providerId="LiveId" clId="{099D4E60-6564-40CE-9725-34624E909C57}" dt="2022-03-05T15:37:53.418" v="3801" actId="478"/>
          <ac:spMkLst>
            <pc:docMk/>
            <pc:sldMk cId="94791495" sldId="283"/>
            <ac:spMk id="74" creationId="{90A97BB1-03BD-4BC9-8138-A796785EC323}"/>
          </ac:spMkLst>
        </pc:spChg>
        <pc:spChg chg="del">
          <ac:chgData name="li bo" userId="86e360d6c7446f46" providerId="LiveId" clId="{099D4E60-6564-40CE-9725-34624E909C57}" dt="2022-03-05T15:37:53.418" v="3801" actId="478"/>
          <ac:spMkLst>
            <pc:docMk/>
            <pc:sldMk cId="94791495" sldId="283"/>
            <ac:spMk id="75" creationId="{394F7D50-022A-4FCF-8097-4EC0746EDF8A}"/>
          </ac:spMkLst>
        </pc:spChg>
        <pc:spChg chg="del">
          <ac:chgData name="li bo" userId="86e360d6c7446f46" providerId="LiveId" clId="{099D4E60-6564-40CE-9725-34624E909C57}" dt="2022-03-05T15:37:53.418" v="3801" actId="478"/>
          <ac:spMkLst>
            <pc:docMk/>
            <pc:sldMk cId="94791495" sldId="283"/>
            <ac:spMk id="76" creationId="{33CECEE0-F7AA-4E71-A2E0-DE428C46D3E7}"/>
          </ac:spMkLst>
        </pc:spChg>
        <pc:spChg chg="del">
          <ac:chgData name="li bo" userId="86e360d6c7446f46" providerId="LiveId" clId="{099D4E60-6564-40CE-9725-34624E909C57}" dt="2022-03-05T15:37:53.418" v="3801" actId="478"/>
          <ac:spMkLst>
            <pc:docMk/>
            <pc:sldMk cId="94791495" sldId="283"/>
            <ac:spMk id="77" creationId="{C37E774E-B3C8-4B0E-AA92-F8D4A21F9258}"/>
          </ac:spMkLst>
        </pc:spChg>
        <pc:spChg chg="del">
          <ac:chgData name="li bo" userId="86e360d6c7446f46" providerId="LiveId" clId="{099D4E60-6564-40CE-9725-34624E909C57}" dt="2022-03-05T15:37:53.418" v="3801" actId="478"/>
          <ac:spMkLst>
            <pc:docMk/>
            <pc:sldMk cId="94791495" sldId="283"/>
            <ac:spMk id="79" creationId="{CE24F2B2-32B4-4F46-848C-8D404ED10AF9}"/>
          </ac:spMkLst>
        </pc:spChg>
        <pc:spChg chg="del">
          <ac:chgData name="li bo" userId="86e360d6c7446f46" providerId="LiveId" clId="{099D4E60-6564-40CE-9725-34624E909C57}" dt="2022-03-05T15:37:53.418" v="3801" actId="478"/>
          <ac:spMkLst>
            <pc:docMk/>
            <pc:sldMk cId="94791495" sldId="283"/>
            <ac:spMk id="80" creationId="{DF962E83-292F-409A-AEF0-FDEC0B2268CE}"/>
          </ac:spMkLst>
        </pc:spChg>
        <pc:spChg chg="del">
          <ac:chgData name="li bo" userId="86e360d6c7446f46" providerId="LiveId" clId="{099D4E60-6564-40CE-9725-34624E909C57}" dt="2022-03-05T15:37:53.418" v="3801" actId="478"/>
          <ac:spMkLst>
            <pc:docMk/>
            <pc:sldMk cId="94791495" sldId="283"/>
            <ac:spMk id="81" creationId="{05F79CFC-D6BE-4308-9964-071E3AF785C6}"/>
          </ac:spMkLst>
        </pc:spChg>
        <pc:spChg chg="mod">
          <ac:chgData name="li bo" userId="86e360d6c7446f46" providerId="LiveId" clId="{099D4E60-6564-40CE-9725-34624E909C57}" dt="2022-03-10T14:06:29.989" v="14681" actId="14100"/>
          <ac:spMkLst>
            <pc:docMk/>
            <pc:sldMk cId="94791495" sldId="283"/>
            <ac:spMk id="82" creationId="{39BE142D-3C42-4437-98B9-B44CEE0179B9}"/>
          </ac:spMkLst>
        </pc:spChg>
        <pc:grpChg chg="add mod">
          <ac:chgData name="li bo" userId="86e360d6c7446f46" providerId="LiveId" clId="{099D4E60-6564-40CE-9725-34624E909C57}" dt="2022-03-10T13:49:05.566" v="14287" actId="1076"/>
          <ac:grpSpMkLst>
            <pc:docMk/>
            <pc:sldMk cId="94791495" sldId="283"/>
            <ac:grpSpMk id="8" creationId="{C214A5EB-8230-46A6-83F3-09C5717775AC}"/>
          </ac:grpSpMkLst>
        </pc:grpChg>
        <pc:grpChg chg="del">
          <ac:chgData name="li bo" userId="86e360d6c7446f46" providerId="LiveId" clId="{099D4E60-6564-40CE-9725-34624E909C57}" dt="2022-03-05T15:37:53.418" v="3801" actId="478"/>
          <ac:grpSpMkLst>
            <pc:docMk/>
            <pc:sldMk cId="94791495" sldId="283"/>
            <ac:grpSpMk id="43" creationId="{0E305FEF-3DAE-4B89-821F-F95BA226863F}"/>
          </ac:grpSpMkLst>
        </pc:grpChg>
        <pc:picChg chg="add mod">
          <ac:chgData name="li bo" userId="86e360d6c7446f46" providerId="LiveId" clId="{099D4E60-6564-40CE-9725-34624E909C57}" dt="2022-03-10T09:20:11.997" v="10929" actId="1076"/>
          <ac:picMkLst>
            <pc:docMk/>
            <pc:sldMk cId="94791495" sldId="283"/>
            <ac:picMk id="5" creationId="{18F4C3C8-B7BE-43C0-8EE7-FB2C1DAE8B4F}"/>
          </ac:picMkLst>
        </pc:picChg>
        <pc:picChg chg="add mod">
          <ac:chgData name="li bo" userId="86e360d6c7446f46" providerId="LiveId" clId="{099D4E60-6564-40CE-9725-34624E909C57}" dt="2022-03-10T09:20:50.025" v="10940" actId="1076"/>
          <ac:picMkLst>
            <pc:docMk/>
            <pc:sldMk cId="94791495" sldId="283"/>
            <ac:picMk id="7" creationId="{FC921098-5C7A-4737-A374-415F3D5275F5}"/>
          </ac:picMkLst>
        </pc:picChg>
        <pc:picChg chg="add mod">
          <ac:chgData name="li bo" userId="86e360d6c7446f46" providerId="LiveId" clId="{099D4E60-6564-40CE-9725-34624E909C57}" dt="2022-03-10T09:20:58.457" v="10942" actId="14100"/>
          <ac:picMkLst>
            <pc:docMk/>
            <pc:sldMk cId="94791495" sldId="283"/>
            <ac:picMk id="10" creationId="{49F1C36F-4909-41A9-9AF2-FABA10982B14}"/>
          </ac:picMkLst>
        </pc:picChg>
        <pc:picChg chg="add del mod">
          <ac:chgData name="li bo" userId="86e360d6c7446f46" providerId="LiveId" clId="{099D4E60-6564-40CE-9725-34624E909C57}" dt="2022-03-10T09:10:49.207" v="10873" actId="478"/>
          <ac:picMkLst>
            <pc:docMk/>
            <pc:sldMk cId="94791495" sldId="283"/>
            <ac:picMk id="5122" creationId="{D0AF749A-3A25-43D9-A6BC-70E326DAFB0D}"/>
          </ac:picMkLst>
        </pc:picChg>
      </pc:sldChg>
      <pc:sldChg chg="del modTransition">
        <pc:chgData name="li bo" userId="86e360d6c7446f46" providerId="LiveId" clId="{099D4E60-6564-40CE-9725-34624E909C57}" dt="2022-03-05T17:40:44.180" v="3881" actId="47"/>
        <pc:sldMkLst>
          <pc:docMk/>
          <pc:sldMk cId="3533170147" sldId="284"/>
        </pc:sldMkLst>
      </pc:sldChg>
      <pc:sldChg chg="modSp add del mod ord modTransition modShow">
        <pc:chgData name="li bo" userId="86e360d6c7446f46" providerId="LiveId" clId="{099D4E60-6564-40CE-9725-34624E909C57}" dt="2022-03-11T07:47:29.875" v="23933" actId="47"/>
        <pc:sldMkLst>
          <pc:docMk/>
          <pc:sldMk cId="1784763758" sldId="285"/>
        </pc:sldMkLst>
        <pc:spChg chg="mod">
          <ac:chgData name="li bo" userId="86e360d6c7446f46" providerId="LiveId" clId="{099D4E60-6564-40CE-9725-34624E909C57}" dt="2022-03-11T05:49:17.710" v="22344" actId="20577"/>
          <ac:spMkLst>
            <pc:docMk/>
            <pc:sldMk cId="1784763758" sldId="285"/>
            <ac:spMk id="2" creationId="{B49CBE6D-B73D-49C5-9C10-9D9A122F1EA2}"/>
          </ac:spMkLst>
        </pc:spChg>
        <pc:spChg chg="mod">
          <ac:chgData name="li bo" userId="86e360d6c7446f46" providerId="LiveId" clId="{099D4E60-6564-40CE-9725-34624E909C57}" dt="2022-02-22T07:35:25.654" v="109" actId="20577"/>
          <ac:spMkLst>
            <pc:docMk/>
            <pc:sldMk cId="1784763758" sldId="285"/>
            <ac:spMk id="3" creationId="{E550A74B-0E72-4E4D-A486-EA99E4947DF2}"/>
          </ac:spMkLst>
        </pc:spChg>
      </pc:sldChg>
      <pc:sldChg chg="addSp delSp modSp del mod modTransition">
        <pc:chgData name="li bo" userId="86e360d6c7446f46" providerId="LiveId" clId="{099D4E60-6564-40CE-9725-34624E909C57}" dt="2022-03-10T17:07:31.890" v="17062" actId="2696"/>
        <pc:sldMkLst>
          <pc:docMk/>
          <pc:sldMk cId="3136377861" sldId="286"/>
        </pc:sldMkLst>
        <pc:spChg chg="mod">
          <ac:chgData name="li bo" userId="86e360d6c7446f46" providerId="LiveId" clId="{099D4E60-6564-40CE-9725-34624E909C57}" dt="2022-03-10T10:10:33.325" v="11743" actId="1076"/>
          <ac:spMkLst>
            <pc:docMk/>
            <pc:sldMk cId="3136377861" sldId="286"/>
            <ac:spMk id="2" creationId="{B49CBE6D-B73D-49C5-9C10-9D9A122F1EA2}"/>
          </ac:spMkLst>
        </pc:spChg>
        <pc:spChg chg="mod">
          <ac:chgData name="li bo" userId="86e360d6c7446f46" providerId="LiveId" clId="{099D4E60-6564-40CE-9725-34624E909C57}" dt="2022-03-10T10:10:33.325" v="11743" actId="1076"/>
          <ac:spMkLst>
            <pc:docMk/>
            <pc:sldMk cId="3136377861" sldId="286"/>
            <ac:spMk id="3" creationId="{E550A74B-0E72-4E4D-A486-EA99E4947DF2}"/>
          </ac:spMkLst>
        </pc:spChg>
        <pc:picChg chg="mod">
          <ac:chgData name="li bo" userId="86e360d6c7446f46" providerId="LiveId" clId="{099D4E60-6564-40CE-9725-34624E909C57}" dt="2022-03-10T10:10:33.325" v="11743" actId="1076"/>
          <ac:picMkLst>
            <pc:docMk/>
            <pc:sldMk cId="3136377861" sldId="286"/>
            <ac:picMk id="5" creationId="{A069732B-45E5-4382-A515-5D348DB537E3}"/>
          </ac:picMkLst>
        </pc:picChg>
        <pc:picChg chg="add del mod">
          <ac:chgData name="li bo" userId="86e360d6c7446f46" providerId="LiveId" clId="{099D4E60-6564-40CE-9725-34624E909C57}" dt="2022-03-10T10:10:35.998" v="11744" actId="1076"/>
          <ac:picMkLst>
            <pc:docMk/>
            <pc:sldMk cId="3136377861" sldId="286"/>
            <ac:picMk id="6" creationId="{0A13916B-1575-49FA-9966-47B0845BC158}"/>
          </ac:picMkLst>
        </pc:picChg>
        <pc:picChg chg="mod">
          <ac:chgData name="li bo" userId="86e360d6c7446f46" providerId="LiveId" clId="{099D4E60-6564-40CE-9725-34624E909C57}" dt="2022-03-10T10:10:33.325" v="11743" actId="1076"/>
          <ac:picMkLst>
            <pc:docMk/>
            <pc:sldMk cId="3136377861" sldId="286"/>
            <ac:picMk id="7" creationId="{FD8B9EFB-E0B2-444C-9772-CB09F9C167AE}"/>
          </ac:picMkLst>
        </pc:picChg>
      </pc:sldChg>
      <pc:sldChg chg="modSp del mod modTransition">
        <pc:chgData name="li bo" userId="86e360d6c7446f46" providerId="LiveId" clId="{099D4E60-6564-40CE-9725-34624E909C57}" dt="2022-03-10T17:07:31.890" v="17062" actId="2696"/>
        <pc:sldMkLst>
          <pc:docMk/>
          <pc:sldMk cId="171241272" sldId="287"/>
        </pc:sldMkLst>
        <pc:spChg chg="mod">
          <ac:chgData name="li bo" userId="86e360d6c7446f46" providerId="LiveId" clId="{099D4E60-6564-40CE-9725-34624E909C57}" dt="2022-03-10T13:59:35.422" v="14567" actId="20577"/>
          <ac:spMkLst>
            <pc:docMk/>
            <pc:sldMk cId="171241272" sldId="287"/>
            <ac:spMk id="3" creationId="{E550A74B-0E72-4E4D-A486-EA99E4947DF2}"/>
          </ac:spMkLst>
        </pc:spChg>
      </pc:sldChg>
      <pc:sldChg chg="add modTransition modNotesTx">
        <pc:chgData name="li bo" userId="86e360d6c7446f46" providerId="LiveId" clId="{099D4E60-6564-40CE-9725-34624E909C57}" dt="2022-03-12T07:08:05.979" v="28915"/>
        <pc:sldMkLst>
          <pc:docMk/>
          <pc:sldMk cId="1745729084" sldId="288"/>
        </pc:sldMkLst>
      </pc:sldChg>
      <pc:sldChg chg="addSp delSp modSp del mod modTransition">
        <pc:chgData name="li bo" userId="86e360d6c7446f46" providerId="LiveId" clId="{099D4E60-6564-40CE-9725-34624E909C57}" dt="2022-03-10T17:07:31.890" v="17062" actId="2696"/>
        <pc:sldMkLst>
          <pc:docMk/>
          <pc:sldMk cId="2774250855" sldId="290"/>
        </pc:sldMkLst>
        <pc:spChg chg="mod">
          <ac:chgData name="li bo" userId="86e360d6c7446f46" providerId="LiveId" clId="{099D4E60-6564-40CE-9725-34624E909C57}" dt="2022-03-10T12:23:13.975" v="13481" actId="255"/>
          <ac:spMkLst>
            <pc:docMk/>
            <pc:sldMk cId="2774250855" sldId="290"/>
            <ac:spMk id="3" creationId="{E550A74B-0E72-4E4D-A486-EA99E4947DF2}"/>
          </ac:spMkLst>
        </pc:spChg>
        <pc:spChg chg="add mod">
          <ac:chgData name="li bo" userId="86e360d6c7446f46" providerId="LiveId" clId="{099D4E60-6564-40CE-9725-34624E909C57}" dt="2022-03-10T13:59:20.185" v="14563" actId="1076"/>
          <ac:spMkLst>
            <pc:docMk/>
            <pc:sldMk cId="2774250855" sldId="290"/>
            <ac:spMk id="5" creationId="{C3658CB5-7CE2-4F0D-BF7F-77D62D0597AF}"/>
          </ac:spMkLst>
        </pc:spChg>
        <pc:picChg chg="del">
          <ac:chgData name="li bo" userId="86e360d6c7446f46" providerId="LiveId" clId="{099D4E60-6564-40CE-9725-34624E909C57}" dt="2022-03-10T06:24:08.213" v="6484" actId="21"/>
          <ac:picMkLst>
            <pc:docMk/>
            <pc:sldMk cId="2774250855" sldId="290"/>
            <ac:picMk id="13" creationId="{338820BE-E71D-4367-B336-648ED4FBBFB9}"/>
          </ac:picMkLst>
        </pc:picChg>
      </pc:sldChg>
      <pc:sldChg chg="addSp delSp modSp mod ord modTransition modNotesTx">
        <pc:chgData name="li bo" userId="86e360d6c7446f46" providerId="LiveId" clId="{099D4E60-6564-40CE-9725-34624E909C57}" dt="2022-03-12T07:11:11.305" v="29011"/>
        <pc:sldMkLst>
          <pc:docMk/>
          <pc:sldMk cId="373585835" sldId="291"/>
        </pc:sldMkLst>
        <pc:spChg chg="mod">
          <ac:chgData name="li bo" userId="86e360d6c7446f46" providerId="LiveId" clId="{099D4E60-6564-40CE-9725-34624E909C57}" dt="2022-03-11T02:15:13.786" v="19072" actId="207"/>
          <ac:spMkLst>
            <pc:docMk/>
            <pc:sldMk cId="373585835" sldId="291"/>
            <ac:spMk id="3" creationId="{71EE6067-34EF-469F-9145-31990218827B}"/>
          </ac:spMkLst>
        </pc:spChg>
        <pc:spChg chg="mod">
          <ac:chgData name="li bo" userId="86e360d6c7446f46" providerId="LiveId" clId="{099D4E60-6564-40CE-9725-34624E909C57}" dt="2022-03-10T17:46:07.462" v="17498" actId="113"/>
          <ac:spMkLst>
            <pc:docMk/>
            <pc:sldMk cId="373585835" sldId="291"/>
            <ac:spMk id="4" creationId="{F6073512-C358-4E03-94DE-854D6A98E09A}"/>
          </ac:spMkLst>
        </pc:spChg>
        <pc:spChg chg="add mod">
          <ac:chgData name="li bo" userId="86e360d6c7446f46" providerId="LiveId" clId="{099D4E60-6564-40CE-9725-34624E909C57}" dt="2022-03-05T17:23:35.783" v="3877" actId="1076"/>
          <ac:spMkLst>
            <pc:docMk/>
            <pc:sldMk cId="373585835" sldId="291"/>
            <ac:spMk id="8" creationId="{0C42BD0D-7ECE-4104-9EF8-D7F05E15B4ED}"/>
          </ac:spMkLst>
        </pc:spChg>
        <pc:picChg chg="add del mod">
          <ac:chgData name="li bo" userId="86e360d6c7446f46" providerId="LiveId" clId="{099D4E60-6564-40CE-9725-34624E909C57}" dt="2022-03-05T15:29:19.016" v="3633" actId="478"/>
          <ac:picMkLst>
            <pc:docMk/>
            <pc:sldMk cId="373585835" sldId="291"/>
            <ac:picMk id="5" creationId="{71FFA87C-3F6A-4BEC-976D-7296DEDA2F1B}"/>
          </ac:picMkLst>
        </pc:picChg>
        <pc:picChg chg="add mod">
          <ac:chgData name="li bo" userId="86e360d6c7446f46" providerId="LiveId" clId="{099D4E60-6564-40CE-9725-34624E909C57}" dt="2022-03-05T15:33:56.340" v="3793" actId="1076"/>
          <ac:picMkLst>
            <pc:docMk/>
            <pc:sldMk cId="373585835" sldId="291"/>
            <ac:picMk id="7" creationId="{086CB044-9258-45A0-8288-48AF424B75E3}"/>
          </ac:picMkLst>
        </pc:picChg>
      </pc:sldChg>
      <pc:sldChg chg="del modTransition">
        <pc:chgData name="li bo" userId="86e360d6c7446f46" providerId="LiveId" clId="{099D4E60-6564-40CE-9725-34624E909C57}" dt="2022-03-10T13:59:22.781" v="14564" actId="47"/>
        <pc:sldMkLst>
          <pc:docMk/>
          <pc:sldMk cId="260284461" sldId="292"/>
        </pc:sldMkLst>
      </pc:sldChg>
      <pc:sldChg chg="modSp del mod modTransition">
        <pc:chgData name="li bo" userId="86e360d6c7446f46" providerId="LiveId" clId="{099D4E60-6564-40CE-9725-34624E909C57}" dt="2022-03-10T17:07:31.890" v="17062" actId="2696"/>
        <pc:sldMkLst>
          <pc:docMk/>
          <pc:sldMk cId="349546456" sldId="293"/>
        </pc:sldMkLst>
        <pc:spChg chg="mod">
          <ac:chgData name="li bo" userId="86e360d6c7446f46" providerId="LiveId" clId="{099D4E60-6564-40CE-9725-34624E909C57}" dt="2022-03-10T06:22:48.303" v="6473" actId="1076"/>
          <ac:spMkLst>
            <pc:docMk/>
            <pc:sldMk cId="349546456" sldId="293"/>
            <ac:spMk id="2" creationId="{B49CBE6D-B73D-49C5-9C10-9D9A122F1EA2}"/>
          </ac:spMkLst>
        </pc:spChg>
        <pc:spChg chg="mod">
          <ac:chgData name="li bo" userId="86e360d6c7446f46" providerId="LiveId" clId="{099D4E60-6564-40CE-9725-34624E909C57}" dt="2022-03-10T13:54:15.487" v="14560" actId="20577"/>
          <ac:spMkLst>
            <pc:docMk/>
            <pc:sldMk cId="349546456" sldId="293"/>
            <ac:spMk id="29" creationId="{0BC7EF47-C247-4DA5-9AA6-D737115AAE41}"/>
          </ac:spMkLst>
        </pc:spChg>
      </pc:sldChg>
      <pc:sldChg chg="del modTransition">
        <pc:chgData name="li bo" userId="86e360d6c7446f46" providerId="LiveId" clId="{099D4E60-6564-40CE-9725-34624E909C57}" dt="2022-03-05T01:32:38.410" v="755" actId="47"/>
        <pc:sldMkLst>
          <pc:docMk/>
          <pc:sldMk cId="2838239522" sldId="294"/>
        </pc:sldMkLst>
      </pc:sldChg>
      <pc:sldChg chg="delSp modSp del mod modTransition modNotesTx">
        <pc:chgData name="li bo" userId="86e360d6c7446f46" providerId="LiveId" clId="{099D4E60-6564-40CE-9725-34624E909C57}" dt="2022-03-10T17:07:31.890" v="17062" actId="2696"/>
        <pc:sldMkLst>
          <pc:docMk/>
          <pc:sldMk cId="2955531728" sldId="295"/>
        </pc:sldMkLst>
        <pc:spChg chg="mod">
          <ac:chgData name="li bo" userId="86e360d6c7446f46" providerId="LiveId" clId="{099D4E60-6564-40CE-9725-34624E909C57}" dt="2022-03-10T13:55:44.871" v="14561" actId="1076"/>
          <ac:spMkLst>
            <pc:docMk/>
            <pc:sldMk cId="2955531728" sldId="295"/>
            <ac:spMk id="2" creationId="{411F557A-2199-4AC4-8066-D29058DAEE43}"/>
          </ac:spMkLst>
        </pc:spChg>
        <pc:spChg chg="mod">
          <ac:chgData name="li bo" userId="86e360d6c7446f46" providerId="LiveId" clId="{099D4E60-6564-40CE-9725-34624E909C57}" dt="2022-03-10T16:43:22.069" v="16762" actId="20577"/>
          <ac:spMkLst>
            <pc:docMk/>
            <pc:sldMk cId="2955531728" sldId="295"/>
            <ac:spMk id="3" creationId="{BC245D67-0637-4B84-93AD-580AC2A6DBC4}"/>
          </ac:spMkLst>
        </pc:spChg>
        <pc:spChg chg="del">
          <ac:chgData name="li bo" userId="86e360d6c7446f46" providerId="LiveId" clId="{099D4E60-6564-40CE-9725-34624E909C57}" dt="2022-03-10T16:42:31.244" v="16746" actId="478"/>
          <ac:spMkLst>
            <pc:docMk/>
            <pc:sldMk cId="2955531728" sldId="295"/>
            <ac:spMk id="7" creationId="{410D17BD-2B15-4ED8-A119-C001E1070B25}"/>
          </ac:spMkLst>
        </pc:spChg>
        <pc:spChg chg="del mod">
          <ac:chgData name="li bo" userId="86e360d6c7446f46" providerId="LiveId" clId="{099D4E60-6564-40CE-9725-34624E909C57}" dt="2022-03-10T16:42:27.929" v="16743" actId="478"/>
          <ac:spMkLst>
            <pc:docMk/>
            <pc:sldMk cId="2955531728" sldId="295"/>
            <ac:spMk id="16" creationId="{04279C56-D1FF-4A92-90F2-0015032748DC}"/>
          </ac:spMkLst>
        </pc:spChg>
        <pc:picChg chg="del">
          <ac:chgData name="li bo" userId="86e360d6c7446f46" providerId="LiveId" clId="{099D4E60-6564-40CE-9725-34624E909C57}" dt="2022-03-10T16:42:29.553" v="16745" actId="478"/>
          <ac:picMkLst>
            <pc:docMk/>
            <pc:sldMk cId="2955531728" sldId="295"/>
            <ac:picMk id="5" creationId="{A6E2E2CC-2B99-4CA6-97E9-ABDA2D7DB517}"/>
          </ac:picMkLst>
        </pc:picChg>
        <pc:picChg chg="del">
          <ac:chgData name="li bo" userId="86e360d6c7446f46" providerId="LiveId" clId="{099D4E60-6564-40CE-9725-34624E909C57}" dt="2022-03-10T16:42:28.702" v="16744" actId="478"/>
          <ac:picMkLst>
            <pc:docMk/>
            <pc:sldMk cId="2955531728" sldId="295"/>
            <ac:picMk id="13" creationId="{8CF2F3F8-07C1-48A3-A3B7-8DF3A51ABFEC}"/>
          </ac:picMkLst>
        </pc:picChg>
        <pc:picChg chg="del">
          <ac:chgData name="li bo" userId="86e360d6c7446f46" providerId="LiveId" clId="{099D4E60-6564-40CE-9725-34624E909C57}" dt="2022-03-10T16:42:25.296" v="16741" actId="478"/>
          <ac:picMkLst>
            <pc:docMk/>
            <pc:sldMk cId="2955531728" sldId="295"/>
            <ac:picMk id="1026" creationId="{962FE765-C061-405B-87BD-D2DE196560BE}"/>
          </ac:picMkLst>
        </pc:picChg>
      </pc:sldChg>
      <pc:sldChg chg="addSp delSp modSp new del mod modTransition">
        <pc:chgData name="li bo" userId="86e360d6c7446f46" providerId="LiveId" clId="{099D4E60-6564-40CE-9725-34624E909C57}" dt="2022-03-10T12:35:27.339" v="13601" actId="2696"/>
        <pc:sldMkLst>
          <pc:docMk/>
          <pc:sldMk cId="2086411026" sldId="296"/>
        </pc:sldMkLst>
        <pc:spChg chg="del">
          <ac:chgData name="li bo" userId="86e360d6c7446f46" providerId="LiveId" clId="{099D4E60-6564-40CE-9725-34624E909C57}" dt="2022-03-03T16:58:28.844" v="654" actId="478"/>
          <ac:spMkLst>
            <pc:docMk/>
            <pc:sldMk cId="2086411026" sldId="296"/>
            <ac:spMk id="2" creationId="{590327CE-6764-4745-A6E9-36EA6A354205}"/>
          </ac:spMkLst>
        </pc:spChg>
        <pc:spChg chg="del">
          <ac:chgData name="li bo" userId="86e360d6c7446f46" providerId="LiveId" clId="{099D4E60-6564-40CE-9725-34624E909C57}" dt="2022-03-03T16:58:28.844" v="654" actId="478"/>
          <ac:spMkLst>
            <pc:docMk/>
            <pc:sldMk cId="2086411026" sldId="296"/>
            <ac:spMk id="3" creationId="{B43C516B-A20F-4BDB-A8A7-C50F843A63FB}"/>
          </ac:spMkLst>
        </pc:spChg>
        <pc:spChg chg="add mod">
          <ac:chgData name="li bo" userId="86e360d6c7446f46" providerId="LiveId" clId="{099D4E60-6564-40CE-9725-34624E909C57}" dt="2022-03-03T17:03:34.379" v="692" actId="6549"/>
          <ac:spMkLst>
            <pc:docMk/>
            <pc:sldMk cId="2086411026" sldId="296"/>
            <ac:spMk id="10" creationId="{857624B5-DAEC-4E97-92B9-66C2B4BA2E4B}"/>
          </ac:spMkLst>
        </pc:spChg>
        <pc:picChg chg="add del mod">
          <ac:chgData name="li bo" userId="86e360d6c7446f46" providerId="LiveId" clId="{099D4E60-6564-40CE-9725-34624E909C57}" dt="2022-03-03T17:02:44.568" v="684" actId="478"/>
          <ac:picMkLst>
            <pc:docMk/>
            <pc:sldMk cId="2086411026" sldId="296"/>
            <ac:picMk id="5" creationId="{1B03FF51-5DD3-4AFF-B05E-F7AC09FED4BE}"/>
          </ac:picMkLst>
        </pc:picChg>
        <pc:picChg chg="add del mod">
          <ac:chgData name="li bo" userId="86e360d6c7446f46" providerId="LiveId" clId="{099D4E60-6564-40CE-9725-34624E909C57}" dt="2022-03-03T17:00:58.276" v="663" actId="22"/>
          <ac:picMkLst>
            <pc:docMk/>
            <pc:sldMk cId="2086411026" sldId="296"/>
            <ac:picMk id="7" creationId="{BB5EB31A-E57C-4639-B24A-816C12262F9E}"/>
          </ac:picMkLst>
        </pc:picChg>
        <pc:picChg chg="add del mod">
          <ac:chgData name="li bo" userId="86e360d6c7446f46" providerId="LiveId" clId="{099D4E60-6564-40CE-9725-34624E909C57}" dt="2022-03-03T17:02:43.080" v="683" actId="478"/>
          <ac:picMkLst>
            <pc:docMk/>
            <pc:sldMk cId="2086411026" sldId="296"/>
            <ac:picMk id="9" creationId="{EDB9D54D-8931-4258-9B51-DE219BF5F455}"/>
          </ac:picMkLst>
        </pc:picChg>
      </pc:sldChg>
      <pc:sldChg chg="addSp modSp add del mod modTransition modAnim modNotesTx">
        <pc:chgData name="li bo" userId="86e360d6c7446f46" providerId="LiveId" clId="{099D4E60-6564-40CE-9725-34624E909C57}" dt="2022-03-12T07:12:32.885" v="29069"/>
        <pc:sldMkLst>
          <pc:docMk/>
          <pc:sldMk cId="3643193430" sldId="296"/>
        </pc:sldMkLst>
        <pc:spChg chg="add mod">
          <ac:chgData name="li bo" userId="86e360d6c7446f46" providerId="LiveId" clId="{099D4E60-6564-40CE-9725-34624E909C57}" dt="2022-03-10T16:12:47.986" v="16384" actId="113"/>
          <ac:spMkLst>
            <pc:docMk/>
            <pc:sldMk cId="3643193430" sldId="296"/>
            <ac:spMk id="3" creationId="{9E14C8AA-5AF8-49C0-9856-4A89B2128BAA}"/>
          </ac:spMkLst>
        </pc:spChg>
        <pc:spChg chg="add mod">
          <ac:chgData name="li bo" userId="86e360d6c7446f46" providerId="LiveId" clId="{099D4E60-6564-40CE-9725-34624E909C57}" dt="2022-03-10T16:21:22.166" v="16480" actId="1076"/>
          <ac:spMkLst>
            <pc:docMk/>
            <pc:sldMk cId="3643193430" sldId="296"/>
            <ac:spMk id="7" creationId="{B83BDCA3-3327-440D-87FB-776AB88E8862}"/>
          </ac:spMkLst>
        </pc:spChg>
        <pc:spChg chg="add mod">
          <ac:chgData name="li bo" userId="86e360d6c7446f46" providerId="LiveId" clId="{099D4E60-6564-40CE-9725-34624E909C57}" dt="2022-03-10T15:12:46.071" v="15780" actId="1076"/>
          <ac:spMkLst>
            <pc:docMk/>
            <pc:sldMk cId="3643193430" sldId="296"/>
            <ac:spMk id="8" creationId="{9FDBDF91-EF45-45C5-A894-79F7067DB9A2}"/>
          </ac:spMkLst>
        </pc:spChg>
        <pc:spChg chg="mod">
          <ac:chgData name="li bo" userId="86e360d6c7446f46" providerId="LiveId" clId="{099D4E60-6564-40CE-9725-34624E909C57}" dt="2022-03-10T17:22:18.514" v="17341" actId="6549"/>
          <ac:spMkLst>
            <pc:docMk/>
            <pc:sldMk cId="3643193430" sldId="296"/>
            <ac:spMk id="10" creationId="{857624B5-DAEC-4E97-92B9-66C2B4BA2E4B}"/>
          </ac:spMkLst>
        </pc:spChg>
        <pc:picChg chg="add mod">
          <ac:chgData name="li bo" userId="86e360d6c7446f46" providerId="LiveId" clId="{099D4E60-6564-40CE-9725-34624E909C57}" dt="2022-03-10T15:12:46.071" v="15780" actId="1076"/>
          <ac:picMkLst>
            <pc:docMk/>
            <pc:sldMk cId="3643193430" sldId="296"/>
            <ac:picMk id="4" creationId="{9C5C7A1C-C928-4C5F-AD22-53EE7B96754A}"/>
          </ac:picMkLst>
        </pc:picChg>
        <pc:picChg chg="add mod modCrop">
          <ac:chgData name="li bo" userId="86e360d6c7446f46" providerId="LiveId" clId="{099D4E60-6564-40CE-9725-34624E909C57}" dt="2022-03-10T16:21:24.317" v="16481" actId="1076"/>
          <ac:picMkLst>
            <pc:docMk/>
            <pc:sldMk cId="3643193430" sldId="296"/>
            <ac:picMk id="6" creationId="{219ADF6D-4B00-4724-8BC4-9AF431B95613}"/>
          </ac:picMkLst>
        </pc:picChg>
      </pc:sldChg>
      <pc:sldChg chg="addSp delSp modSp new del mod ord">
        <pc:chgData name="li bo" userId="86e360d6c7446f46" providerId="LiveId" clId="{099D4E60-6564-40CE-9725-34624E909C57}" dt="2022-03-05T04:12:46.152" v="1659" actId="47"/>
        <pc:sldMkLst>
          <pc:docMk/>
          <pc:sldMk cId="1354860921" sldId="297"/>
        </pc:sldMkLst>
        <pc:spChg chg="add del mod">
          <ac:chgData name="li bo" userId="86e360d6c7446f46" providerId="LiveId" clId="{099D4E60-6564-40CE-9725-34624E909C57}" dt="2022-03-05T01:19:28.080" v="747" actId="113"/>
          <ac:spMkLst>
            <pc:docMk/>
            <pc:sldMk cId="1354860921" sldId="297"/>
            <ac:spMk id="2" creationId="{CCF3F463-5E83-488D-985B-4F419EFE1EB6}"/>
          </ac:spMkLst>
        </pc:spChg>
        <pc:spChg chg="add del mod">
          <ac:chgData name="li bo" userId="86e360d6c7446f46" providerId="LiveId" clId="{099D4E60-6564-40CE-9725-34624E909C57}" dt="2022-03-04T18:03:04.103" v="700"/>
          <ac:spMkLst>
            <pc:docMk/>
            <pc:sldMk cId="1354860921" sldId="297"/>
            <ac:spMk id="3" creationId="{C0FEEBB6-A9ED-4BE3-892E-D79E998B420F}"/>
          </ac:spMkLst>
        </pc:spChg>
        <pc:spChg chg="add mod">
          <ac:chgData name="li bo" userId="86e360d6c7446f46" providerId="LiveId" clId="{099D4E60-6564-40CE-9725-34624E909C57}" dt="2022-03-05T04:03:58.481" v="1447" actId="21"/>
          <ac:spMkLst>
            <pc:docMk/>
            <pc:sldMk cId="1354860921" sldId="297"/>
            <ac:spMk id="4" creationId="{97769987-21FD-40F5-8991-EE6BD2B737BB}"/>
          </ac:spMkLst>
        </pc:spChg>
        <pc:picChg chg="add del mod">
          <ac:chgData name="li bo" userId="86e360d6c7446f46" providerId="LiveId" clId="{099D4E60-6564-40CE-9725-34624E909C57}" dt="2022-03-05T04:03:58.481" v="1447" actId="21"/>
          <ac:picMkLst>
            <pc:docMk/>
            <pc:sldMk cId="1354860921" sldId="297"/>
            <ac:picMk id="5" creationId="{CB2FBDE8-A1A8-4B0D-B0F5-AB1D8BDAF22C}"/>
          </ac:picMkLst>
        </pc:picChg>
        <pc:picChg chg="add del mod">
          <ac:chgData name="li bo" userId="86e360d6c7446f46" providerId="LiveId" clId="{099D4E60-6564-40CE-9725-34624E909C57}" dt="2022-03-05T04:03:58.481" v="1447" actId="21"/>
          <ac:picMkLst>
            <pc:docMk/>
            <pc:sldMk cId="1354860921" sldId="297"/>
            <ac:picMk id="1026" creationId="{1DE22A51-027C-4253-9CE5-5820154DC6A0}"/>
          </ac:picMkLst>
        </pc:picChg>
      </pc:sldChg>
      <pc:sldChg chg="addSp delSp modSp new mod ord modTransition modAnim">
        <pc:chgData name="li bo" userId="86e360d6c7446f46" providerId="LiveId" clId="{099D4E60-6564-40CE-9725-34624E909C57}" dt="2022-03-12T07:09:01.127" v="28935"/>
        <pc:sldMkLst>
          <pc:docMk/>
          <pc:sldMk cId="1005483999" sldId="298"/>
        </pc:sldMkLst>
        <pc:spChg chg="mod">
          <ac:chgData name="li bo" userId="86e360d6c7446f46" providerId="LiveId" clId="{099D4E60-6564-40CE-9725-34624E909C57}" dt="2022-03-05T03:58:16.953" v="1161" actId="20577"/>
          <ac:spMkLst>
            <pc:docMk/>
            <pc:sldMk cId="1005483999" sldId="298"/>
            <ac:spMk id="2" creationId="{32E34F0D-73F4-4542-98AE-621D0A6F10C2}"/>
          </ac:spMkLst>
        </pc:spChg>
        <pc:spChg chg="del">
          <ac:chgData name="li bo" userId="86e360d6c7446f46" providerId="LiveId" clId="{099D4E60-6564-40CE-9725-34624E909C57}" dt="2022-03-05T03:30:18.502" v="805" actId="478"/>
          <ac:spMkLst>
            <pc:docMk/>
            <pc:sldMk cId="1005483999" sldId="298"/>
            <ac:spMk id="3" creationId="{D01A5435-34CD-4F7C-AB5B-146EF64E0573}"/>
          </ac:spMkLst>
        </pc:spChg>
        <pc:spChg chg="add mod">
          <ac:chgData name="li bo" userId="86e360d6c7446f46" providerId="LiveId" clId="{099D4E60-6564-40CE-9725-34624E909C57}" dt="2022-03-12T01:12:53.746" v="27234" actId="20577"/>
          <ac:spMkLst>
            <pc:docMk/>
            <pc:sldMk cId="1005483999" sldId="298"/>
            <ac:spMk id="6" creationId="{002493F8-B962-4D1C-A778-8231405CA5AE}"/>
          </ac:spMkLst>
        </pc:spChg>
        <pc:picChg chg="add mod">
          <ac:chgData name="li bo" userId="86e360d6c7446f46" providerId="LiveId" clId="{099D4E60-6564-40CE-9725-34624E909C57}" dt="2022-03-05T03:33:20.196" v="924" actId="1076"/>
          <ac:picMkLst>
            <pc:docMk/>
            <pc:sldMk cId="1005483999" sldId="298"/>
            <ac:picMk id="5" creationId="{04278927-48A0-4FE2-B707-321993D17E63}"/>
          </ac:picMkLst>
        </pc:picChg>
      </pc:sldChg>
      <pc:sldChg chg="addSp delSp modSp add mod modTransition modAnim modNotesTx">
        <pc:chgData name="li bo" userId="86e360d6c7446f46" providerId="LiveId" clId="{099D4E60-6564-40CE-9725-34624E909C57}" dt="2022-03-12T07:09:50.189" v="28947"/>
        <pc:sldMkLst>
          <pc:docMk/>
          <pc:sldMk cId="2456461454" sldId="299"/>
        </pc:sldMkLst>
        <pc:spChg chg="add mod">
          <ac:chgData name="li bo" userId="86e360d6c7446f46" providerId="LiveId" clId="{099D4E60-6564-40CE-9725-34624E909C57}" dt="2022-03-12T01:20:12.824" v="27305" actId="14100"/>
          <ac:spMkLst>
            <pc:docMk/>
            <pc:sldMk cId="2456461454" sldId="299"/>
            <ac:spMk id="3" creationId="{7DE3AB68-5F0E-4745-8094-C01F49B65CEF}"/>
          </ac:spMkLst>
        </pc:spChg>
        <pc:spChg chg="del">
          <ac:chgData name="li bo" userId="86e360d6c7446f46" providerId="LiveId" clId="{099D4E60-6564-40CE-9725-34624E909C57}" dt="2022-03-05T03:47:13.811" v="1066" actId="478"/>
          <ac:spMkLst>
            <pc:docMk/>
            <pc:sldMk cId="2456461454" sldId="299"/>
            <ac:spMk id="6" creationId="{002493F8-B962-4D1C-A778-8231405CA5AE}"/>
          </ac:spMkLst>
        </pc:spChg>
        <pc:picChg chg="add mod modCrop">
          <ac:chgData name="li bo" userId="86e360d6c7446f46" providerId="LiveId" clId="{099D4E60-6564-40CE-9725-34624E909C57}" dt="2022-03-12T01:19:24.023" v="27270" actId="1076"/>
          <ac:picMkLst>
            <pc:docMk/>
            <pc:sldMk cId="2456461454" sldId="299"/>
            <ac:picMk id="4" creationId="{5DB6C683-E751-4437-AF29-24AC19BF2099}"/>
          </ac:picMkLst>
        </pc:picChg>
        <pc:picChg chg="del">
          <ac:chgData name="li bo" userId="86e360d6c7446f46" providerId="LiveId" clId="{099D4E60-6564-40CE-9725-34624E909C57}" dt="2022-03-05T03:47:10.146" v="1065" actId="478"/>
          <ac:picMkLst>
            <pc:docMk/>
            <pc:sldMk cId="2456461454" sldId="299"/>
            <ac:picMk id="5" creationId="{04278927-48A0-4FE2-B707-321993D17E63}"/>
          </ac:picMkLst>
        </pc:picChg>
        <pc:picChg chg="add mod">
          <ac:chgData name="li bo" userId="86e360d6c7446f46" providerId="LiveId" clId="{099D4E60-6564-40CE-9725-34624E909C57}" dt="2022-03-10T01:09:56.268" v="4827" actId="1076"/>
          <ac:picMkLst>
            <pc:docMk/>
            <pc:sldMk cId="2456461454" sldId="299"/>
            <ac:picMk id="8" creationId="{33A28126-1393-4AA5-B739-707FE71D032D}"/>
          </ac:picMkLst>
        </pc:picChg>
      </pc:sldChg>
      <pc:sldChg chg="addSp delSp modSp add mod modTransition modAnim modNotesTx">
        <pc:chgData name="li bo" userId="86e360d6c7446f46" providerId="LiveId" clId="{099D4E60-6564-40CE-9725-34624E909C57}" dt="2022-03-12T07:10:22.222" v="28951"/>
        <pc:sldMkLst>
          <pc:docMk/>
          <pc:sldMk cId="4181285153" sldId="300"/>
        </pc:sldMkLst>
        <pc:spChg chg="add del mod">
          <ac:chgData name="li bo" userId="86e360d6c7446f46" providerId="LiveId" clId="{099D4E60-6564-40CE-9725-34624E909C57}" dt="2022-03-05T04:00:32.307" v="1174" actId="478"/>
          <ac:spMkLst>
            <pc:docMk/>
            <pc:sldMk cId="4181285153" sldId="300"/>
            <ac:spMk id="13" creationId="{38CB0C42-8DB8-48BD-8BDB-2767116DA191}"/>
          </ac:spMkLst>
        </pc:spChg>
        <pc:spChg chg="add mod">
          <ac:chgData name="li bo" userId="86e360d6c7446f46" providerId="LiveId" clId="{099D4E60-6564-40CE-9725-34624E909C57}" dt="2022-03-12T01:17:37.554" v="27242" actId="1076"/>
          <ac:spMkLst>
            <pc:docMk/>
            <pc:sldMk cId="4181285153" sldId="300"/>
            <ac:spMk id="17" creationId="{AC677F09-9040-41F7-8D1B-1E75FC5718F3}"/>
          </ac:spMkLst>
        </pc:spChg>
        <pc:spChg chg="add mod">
          <ac:chgData name="li bo" userId="86e360d6c7446f46" providerId="LiveId" clId="{099D4E60-6564-40CE-9725-34624E909C57}" dt="2022-03-09T13:55:00.980" v="4321" actId="2711"/>
          <ac:spMkLst>
            <pc:docMk/>
            <pc:sldMk cId="4181285153" sldId="300"/>
            <ac:spMk id="22" creationId="{81836E8F-9E9B-4515-8E61-9943577FAB54}"/>
          </ac:spMkLst>
        </pc:spChg>
        <pc:spChg chg="add mod">
          <ac:chgData name="li bo" userId="86e360d6c7446f46" providerId="LiveId" clId="{099D4E60-6564-40CE-9725-34624E909C57}" dt="2022-03-10T01:09:15.717" v="4825" actId="20577"/>
          <ac:spMkLst>
            <pc:docMk/>
            <pc:sldMk cId="4181285153" sldId="300"/>
            <ac:spMk id="23" creationId="{89FD97BF-20A1-4B4C-8363-50C419079AD9}"/>
          </ac:spMkLst>
        </pc:spChg>
        <pc:spChg chg="add mod">
          <ac:chgData name="li bo" userId="86e360d6c7446f46" providerId="LiveId" clId="{099D4E60-6564-40CE-9725-34624E909C57}" dt="2022-03-05T04:13:19.354" v="1664" actId="208"/>
          <ac:spMkLst>
            <pc:docMk/>
            <pc:sldMk cId="4181285153" sldId="300"/>
            <ac:spMk id="24" creationId="{430DADCF-A108-4526-A4A8-52726BAD0484}"/>
          </ac:spMkLst>
        </pc:spChg>
        <pc:picChg chg="del">
          <ac:chgData name="li bo" userId="86e360d6c7446f46" providerId="LiveId" clId="{099D4E60-6564-40CE-9725-34624E909C57}" dt="2022-03-05T03:52:35.188" v="1077" actId="478"/>
          <ac:picMkLst>
            <pc:docMk/>
            <pc:sldMk cId="4181285153" sldId="300"/>
            <ac:picMk id="4" creationId="{5DB6C683-E751-4437-AF29-24AC19BF2099}"/>
          </ac:picMkLst>
        </pc:picChg>
        <pc:picChg chg="add mod">
          <ac:chgData name="li bo" userId="86e360d6c7446f46" providerId="LiveId" clId="{099D4E60-6564-40CE-9725-34624E909C57}" dt="2022-03-05T04:11:46.921" v="1639" actId="1076"/>
          <ac:picMkLst>
            <pc:docMk/>
            <pc:sldMk cId="4181285153" sldId="300"/>
            <ac:picMk id="5" creationId="{F57ED2D3-E8D1-4672-83C2-AC76563B8BDE}"/>
          </ac:picMkLst>
        </pc:picChg>
        <pc:picChg chg="add del mod">
          <ac:chgData name="li bo" userId="86e360d6c7446f46" providerId="LiveId" clId="{099D4E60-6564-40CE-9725-34624E909C57}" dt="2022-03-05T03:53:00.018" v="1086" actId="22"/>
          <ac:picMkLst>
            <pc:docMk/>
            <pc:sldMk cId="4181285153" sldId="300"/>
            <ac:picMk id="7" creationId="{87D36C18-282F-4182-B052-FF0388EF17F7}"/>
          </ac:picMkLst>
        </pc:picChg>
        <pc:picChg chg="del">
          <ac:chgData name="li bo" userId="86e360d6c7446f46" providerId="LiveId" clId="{099D4E60-6564-40CE-9725-34624E909C57}" dt="2022-03-05T03:52:36.288" v="1078" actId="478"/>
          <ac:picMkLst>
            <pc:docMk/>
            <pc:sldMk cId="4181285153" sldId="300"/>
            <ac:picMk id="8" creationId="{33A28126-1393-4AA5-B739-707FE71D032D}"/>
          </ac:picMkLst>
        </pc:picChg>
        <pc:picChg chg="add mod">
          <ac:chgData name="li bo" userId="86e360d6c7446f46" providerId="LiveId" clId="{099D4E60-6564-40CE-9725-34624E909C57}" dt="2022-03-05T04:11:46.921" v="1639" actId="1076"/>
          <ac:picMkLst>
            <pc:docMk/>
            <pc:sldMk cId="4181285153" sldId="300"/>
            <ac:picMk id="10" creationId="{6346C5A0-43E3-4997-9484-E9CE7CE68DE6}"/>
          </ac:picMkLst>
        </pc:picChg>
        <pc:picChg chg="add mod">
          <ac:chgData name="li bo" userId="86e360d6c7446f46" providerId="LiveId" clId="{099D4E60-6564-40CE-9725-34624E909C57}" dt="2022-03-05T04:11:46.921" v="1639" actId="1076"/>
          <ac:picMkLst>
            <pc:docMk/>
            <pc:sldMk cId="4181285153" sldId="300"/>
            <ac:picMk id="12" creationId="{DF82DF62-C734-4DB2-99F0-4FA278D8C6D7}"/>
          </ac:picMkLst>
        </pc:picChg>
        <pc:picChg chg="add mod">
          <ac:chgData name="li bo" userId="86e360d6c7446f46" providerId="LiveId" clId="{099D4E60-6564-40CE-9725-34624E909C57}" dt="2022-03-05T04:12:33.377" v="1658" actId="1076"/>
          <ac:picMkLst>
            <pc:docMk/>
            <pc:sldMk cId="4181285153" sldId="300"/>
            <ac:picMk id="14" creationId="{1593062E-4487-46DB-8450-933048021351}"/>
          </ac:picMkLst>
        </pc:picChg>
        <pc:picChg chg="add mod">
          <ac:chgData name="li bo" userId="86e360d6c7446f46" providerId="LiveId" clId="{099D4E60-6564-40CE-9725-34624E909C57}" dt="2022-03-05T04:12:33.377" v="1658" actId="1076"/>
          <ac:picMkLst>
            <pc:docMk/>
            <pc:sldMk cId="4181285153" sldId="300"/>
            <ac:picMk id="15" creationId="{B0D8A5A6-647C-4DE4-8ADF-3BCC7DDC7C18}"/>
          </ac:picMkLst>
        </pc:picChg>
        <pc:picChg chg="add del mod">
          <ac:chgData name="li bo" userId="86e360d6c7446f46" providerId="LiveId" clId="{099D4E60-6564-40CE-9725-34624E909C57}" dt="2022-03-05T04:09:25.455" v="1563" actId="478"/>
          <ac:picMkLst>
            <pc:docMk/>
            <pc:sldMk cId="4181285153" sldId="300"/>
            <ac:picMk id="19" creationId="{51A07755-2E64-4AA0-905F-5752D4ECCA1D}"/>
          </ac:picMkLst>
        </pc:picChg>
        <pc:picChg chg="add del mod">
          <ac:chgData name="li bo" userId="86e360d6c7446f46" providerId="LiveId" clId="{099D4E60-6564-40CE-9725-34624E909C57}" dt="2022-03-05T04:09:24.887" v="1562" actId="478"/>
          <ac:picMkLst>
            <pc:docMk/>
            <pc:sldMk cId="4181285153" sldId="300"/>
            <ac:picMk id="21" creationId="{85B14C9E-E671-4E14-82B3-E58C6233DAB0}"/>
          </ac:picMkLst>
        </pc:picChg>
      </pc:sldChg>
      <pc:sldChg chg="addSp delSp modSp add del mod modNotesTx">
        <pc:chgData name="li bo" userId="86e360d6c7446f46" providerId="LiveId" clId="{099D4E60-6564-40CE-9725-34624E909C57}" dt="2022-03-05T05:26:34.403" v="2242" actId="47"/>
        <pc:sldMkLst>
          <pc:docMk/>
          <pc:sldMk cId="1707424608" sldId="301"/>
        </pc:sldMkLst>
        <pc:spChg chg="del mod">
          <ac:chgData name="li bo" userId="86e360d6c7446f46" providerId="LiveId" clId="{099D4E60-6564-40CE-9725-34624E909C57}" dt="2022-03-05T04:01:07.763" v="1181"/>
          <ac:spMkLst>
            <pc:docMk/>
            <pc:sldMk cId="1707424608" sldId="301"/>
            <ac:spMk id="2" creationId="{43305E72-B585-439E-B345-6A72284F1F0E}"/>
          </ac:spMkLst>
        </pc:spChg>
        <pc:spChg chg="del mod">
          <ac:chgData name="li bo" userId="86e360d6c7446f46" providerId="LiveId" clId="{099D4E60-6564-40CE-9725-34624E909C57}" dt="2022-03-05T04:01:07.763" v="1181"/>
          <ac:spMkLst>
            <pc:docMk/>
            <pc:sldMk cId="1707424608" sldId="301"/>
            <ac:spMk id="3" creationId="{D54F7282-73A5-4521-9CD4-23C63DCBE575}"/>
          </ac:spMkLst>
        </pc:spChg>
        <pc:spChg chg="add mod">
          <ac:chgData name="li bo" userId="86e360d6c7446f46" providerId="LiveId" clId="{099D4E60-6564-40CE-9725-34624E909C57}" dt="2022-03-05T05:26:16.708" v="2188" actId="113"/>
          <ac:spMkLst>
            <pc:docMk/>
            <pc:sldMk cId="1707424608" sldId="301"/>
            <ac:spMk id="6" creationId="{B87BDBB2-5C28-49BE-B5E9-C6852BC04D82}"/>
          </ac:spMkLst>
        </pc:spChg>
        <pc:spChg chg="add mod">
          <ac:chgData name="li bo" userId="86e360d6c7446f46" providerId="LiveId" clId="{099D4E60-6564-40CE-9725-34624E909C57}" dt="2022-03-05T05:26:27.425" v="2217"/>
          <ac:spMkLst>
            <pc:docMk/>
            <pc:sldMk cId="1707424608" sldId="301"/>
            <ac:spMk id="7" creationId="{9FC71AAD-2377-4182-BA04-C0F22C09D3C5}"/>
          </ac:spMkLst>
        </pc:spChg>
        <pc:spChg chg="add mod">
          <ac:chgData name="li bo" userId="86e360d6c7446f46" providerId="LiveId" clId="{099D4E60-6564-40CE-9725-34624E909C57}" dt="2022-03-05T04:01:07.880" v="1229" actId="947"/>
          <ac:spMkLst>
            <pc:docMk/>
            <pc:sldMk cId="1707424608" sldId="301"/>
            <ac:spMk id="8" creationId="{05CAEFB0-4D58-43F1-89EE-54A03155D926}"/>
          </ac:spMkLst>
        </pc:spChg>
        <pc:spChg chg="add del mod">
          <ac:chgData name="li bo" userId="86e360d6c7446f46" providerId="LiveId" clId="{099D4E60-6564-40CE-9725-34624E909C57}" dt="2022-03-05T05:23:54.202" v="2042" actId="478"/>
          <ac:spMkLst>
            <pc:docMk/>
            <pc:sldMk cId="1707424608" sldId="301"/>
            <ac:spMk id="9" creationId="{72BCA812-FF0D-4C98-811F-DA9E26690D85}"/>
          </ac:spMkLst>
        </pc:spChg>
        <pc:spChg chg="add del mod">
          <ac:chgData name="li bo" userId="86e360d6c7446f46" providerId="LiveId" clId="{099D4E60-6564-40CE-9725-34624E909C57}" dt="2022-03-05T05:23:56.794" v="2055" actId="478"/>
          <ac:spMkLst>
            <pc:docMk/>
            <pc:sldMk cId="1707424608" sldId="301"/>
            <ac:spMk id="10" creationId="{76ED4FA5-672C-4A2A-8C5D-092241CC7BC8}"/>
          </ac:spMkLst>
        </pc:spChg>
        <pc:spChg chg="add mod">
          <ac:chgData name="li bo" userId="86e360d6c7446f46" providerId="LiveId" clId="{099D4E60-6564-40CE-9725-34624E909C57}" dt="2022-03-05T04:01:08.175" v="1281" actId="207"/>
          <ac:spMkLst>
            <pc:docMk/>
            <pc:sldMk cId="1707424608" sldId="301"/>
            <ac:spMk id="11" creationId="{A09F2190-25C9-4A02-B3B6-C8231C447F1C}"/>
          </ac:spMkLst>
        </pc:spChg>
        <pc:spChg chg="add mod">
          <ac:chgData name="li bo" userId="86e360d6c7446f46" providerId="LiveId" clId="{099D4E60-6564-40CE-9725-34624E909C57}" dt="2022-03-05T04:01:08.175" v="1303" actId="207"/>
          <ac:spMkLst>
            <pc:docMk/>
            <pc:sldMk cId="1707424608" sldId="301"/>
            <ac:spMk id="12" creationId="{8E8E0AE9-80F7-4F8E-A0D2-6EC0291E63DC}"/>
          </ac:spMkLst>
        </pc:spChg>
        <pc:spChg chg="add del mod">
          <ac:chgData name="li bo" userId="86e360d6c7446f46" providerId="LiveId" clId="{099D4E60-6564-40CE-9725-34624E909C57}" dt="2022-03-05T05:23:54.202" v="2042" actId="478"/>
          <ac:spMkLst>
            <pc:docMk/>
            <pc:sldMk cId="1707424608" sldId="301"/>
            <ac:spMk id="13" creationId="{E64A5674-486B-4024-9248-0BF8F77F0EAB}"/>
          </ac:spMkLst>
        </pc:spChg>
        <pc:spChg chg="add del mod">
          <ac:chgData name="li bo" userId="86e360d6c7446f46" providerId="LiveId" clId="{099D4E60-6564-40CE-9725-34624E909C57}" dt="2022-03-05T05:24:01.165" v="2074" actId="478"/>
          <ac:spMkLst>
            <pc:docMk/>
            <pc:sldMk cId="1707424608" sldId="301"/>
            <ac:spMk id="14" creationId="{1B363BB3-A182-4814-95A8-B4697089AE41}"/>
          </ac:spMkLst>
        </pc:spChg>
        <pc:spChg chg="add mod">
          <ac:chgData name="li bo" userId="86e360d6c7446f46" providerId="LiveId" clId="{099D4E60-6564-40CE-9725-34624E909C57}" dt="2022-03-05T04:01:08.222" v="1365" actId="948"/>
          <ac:spMkLst>
            <pc:docMk/>
            <pc:sldMk cId="1707424608" sldId="301"/>
            <ac:spMk id="15" creationId="{8D065717-4C93-4DD7-8193-EB3953387CDA}"/>
          </ac:spMkLst>
        </pc:spChg>
        <pc:spChg chg="add mod">
          <ac:chgData name="li bo" userId="86e360d6c7446f46" providerId="LiveId" clId="{099D4E60-6564-40CE-9725-34624E909C57}" dt="2022-03-05T05:26:33.746" v="2238"/>
          <ac:spMkLst>
            <pc:docMk/>
            <pc:sldMk cId="1707424608" sldId="301"/>
            <ac:spMk id="16" creationId="{A303D8C0-74B8-4C93-9578-11B19122D838}"/>
          </ac:spMkLst>
        </pc:spChg>
        <pc:spChg chg="add mod">
          <ac:chgData name="li bo" userId="86e360d6c7446f46" providerId="LiveId" clId="{099D4E60-6564-40CE-9725-34624E909C57}" dt="2022-03-05T05:26:33.746" v="2237"/>
          <ac:spMkLst>
            <pc:docMk/>
            <pc:sldMk cId="1707424608" sldId="301"/>
            <ac:spMk id="17" creationId="{0617B4BA-13B7-4311-A1D3-02C579612A0D}"/>
          </ac:spMkLst>
        </pc:spChg>
        <pc:spChg chg="add mod">
          <ac:chgData name="li bo" userId="86e360d6c7446f46" providerId="LiveId" clId="{099D4E60-6564-40CE-9725-34624E909C57}" dt="2022-03-05T05:26:33.746" v="2237"/>
          <ac:spMkLst>
            <pc:docMk/>
            <pc:sldMk cId="1707424608" sldId="301"/>
            <ac:spMk id="18" creationId="{912C77FC-0AA0-4604-9E70-114006E98338}"/>
          </ac:spMkLst>
        </pc:spChg>
        <pc:spChg chg="add mod">
          <ac:chgData name="li bo" userId="86e360d6c7446f46" providerId="LiveId" clId="{099D4E60-6564-40CE-9725-34624E909C57}" dt="2022-03-05T05:26:33.746" v="2237"/>
          <ac:spMkLst>
            <pc:docMk/>
            <pc:sldMk cId="1707424608" sldId="301"/>
            <ac:spMk id="19" creationId="{99949F92-77BE-4844-B3A7-3DA296B55EE6}"/>
          </ac:spMkLst>
        </pc:spChg>
        <pc:grpChg chg="add mod">
          <ac:chgData name="li bo" userId="86e360d6c7446f46" providerId="LiveId" clId="{099D4E60-6564-40CE-9725-34624E909C57}" dt="2022-03-05T05:26:33.746" v="2239"/>
          <ac:grpSpMkLst>
            <pc:docMk/>
            <pc:sldMk cId="1707424608" sldId="301"/>
            <ac:grpSpMk id="20" creationId="{7FA3425E-8A50-4798-A32B-95E565E184BD}"/>
          </ac:grpSpMkLst>
        </pc:grpChg>
        <pc:picChg chg="add mod ord">
          <ac:chgData name="li bo" userId="86e360d6c7446f46" providerId="LiveId" clId="{099D4E60-6564-40CE-9725-34624E909C57}" dt="2022-03-05T05:26:33.746" v="2241"/>
          <ac:picMkLst>
            <pc:docMk/>
            <pc:sldMk cId="1707424608" sldId="301"/>
            <ac:picMk id="5" creationId="{D2223C58-B6D7-4AD3-8A87-7541121EF1FE}"/>
          </ac:picMkLst>
        </pc:picChg>
      </pc:sldChg>
      <pc:sldChg chg="addSp delSp modSp add mod modTransition modShow modNotesTx">
        <pc:chgData name="li bo" userId="86e360d6c7446f46" providerId="LiveId" clId="{099D4E60-6564-40CE-9725-34624E909C57}" dt="2022-03-12T07:11:07.307" v="28985"/>
        <pc:sldMkLst>
          <pc:docMk/>
          <pc:sldMk cId="3869052448" sldId="301"/>
        </pc:sldMkLst>
        <pc:spChg chg="del mod">
          <ac:chgData name="li bo" userId="86e360d6c7446f46" providerId="LiveId" clId="{099D4E60-6564-40CE-9725-34624E909C57}" dt="2022-03-05T05:26:38.299" v="2244"/>
          <ac:spMkLst>
            <pc:docMk/>
            <pc:sldMk cId="3869052448" sldId="301"/>
            <ac:spMk id="2" creationId="{FC46D978-6AA4-4B0B-81EF-D481E2458953}"/>
          </ac:spMkLst>
        </pc:spChg>
        <pc:spChg chg="del mod">
          <ac:chgData name="li bo" userId="86e360d6c7446f46" providerId="LiveId" clId="{099D4E60-6564-40CE-9725-34624E909C57}" dt="2022-03-05T05:26:38.299" v="2244"/>
          <ac:spMkLst>
            <pc:docMk/>
            <pc:sldMk cId="3869052448" sldId="301"/>
            <ac:spMk id="3" creationId="{6EB5F2E4-492B-4303-BB9C-6292FDDB18C7}"/>
          </ac:spMkLst>
        </pc:spChg>
        <pc:spChg chg="add mod">
          <ac:chgData name="li bo" userId="86e360d6c7446f46" providerId="LiveId" clId="{099D4E60-6564-40CE-9725-34624E909C57}" dt="2022-03-05T05:40:33.684" v="2748" actId="14100"/>
          <ac:spMkLst>
            <pc:docMk/>
            <pc:sldMk cId="3869052448" sldId="301"/>
            <ac:spMk id="6" creationId="{FA98B2EE-4838-478B-8EC1-294578AC45FE}"/>
          </ac:spMkLst>
        </pc:spChg>
        <pc:spChg chg="add mod">
          <ac:chgData name="li bo" userId="86e360d6c7446f46" providerId="LiveId" clId="{099D4E60-6564-40CE-9725-34624E909C57}" dt="2022-03-05T05:27:06.979" v="2550" actId="20577"/>
          <ac:spMkLst>
            <pc:docMk/>
            <pc:sldMk cId="3869052448" sldId="301"/>
            <ac:spMk id="7" creationId="{648662B5-58A0-4A96-A0F8-20C72FC4DF1A}"/>
          </ac:spMkLst>
        </pc:spChg>
        <pc:spChg chg="add mod">
          <ac:chgData name="li bo" userId="86e360d6c7446f46" providerId="LiveId" clId="{099D4E60-6564-40CE-9725-34624E909C57}" dt="2022-03-09T15:06:08.511" v="4562" actId="20577"/>
          <ac:spMkLst>
            <pc:docMk/>
            <pc:sldMk cId="3869052448" sldId="301"/>
            <ac:spMk id="8" creationId="{9FE1C881-9946-4ECB-A763-81157ED3D3CD}"/>
          </ac:spMkLst>
        </pc:spChg>
        <pc:spChg chg="add mod">
          <ac:chgData name="li bo" userId="86e360d6c7446f46" providerId="LiveId" clId="{099D4E60-6564-40CE-9725-34624E909C57}" dt="2022-03-05T05:42:54.330" v="2859" actId="1076"/>
          <ac:spMkLst>
            <pc:docMk/>
            <pc:sldMk cId="3869052448" sldId="301"/>
            <ac:spMk id="9" creationId="{5FB1432B-8430-41FE-8730-4C86CACF145E}"/>
          </ac:spMkLst>
        </pc:spChg>
        <pc:spChg chg="add del mod">
          <ac:chgData name="li bo" userId="86e360d6c7446f46" providerId="LiveId" clId="{099D4E60-6564-40CE-9725-34624E909C57}" dt="2022-03-05T05:41:34.569" v="2829" actId="478"/>
          <ac:spMkLst>
            <pc:docMk/>
            <pc:sldMk cId="3869052448" sldId="301"/>
            <ac:spMk id="10" creationId="{9E8071F5-A715-4B9E-A21D-C9A32DA6D1E5}"/>
          </ac:spMkLst>
        </pc:spChg>
        <pc:spChg chg="add mod">
          <ac:chgData name="li bo" userId="86e360d6c7446f46" providerId="LiveId" clId="{099D4E60-6564-40CE-9725-34624E909C57}" dt="2022-03-05T05:26:38.369" v="2344" actId="207"/>
          <ac:spMkLst>
            <pc:docMk/>
            <pc:sldMk cId="3869052448" sldId="301"/>
            <ac:spMk id="11" creationId="{401AB533-949C-4785-933F-9F7C886CD7D3}"/>
          </ac:spMkLst>
        </pc:spChg>
        <pc:spChg chg="add mod">
          <ac:chgData name="li bo" userId="86e360d6c7446f46" providerId="LiveId" clId="{099D4E60-6564-40CE-9725-34624E909C57}" dt="2022-03-05T05:26:38.373" v="2366" actId="207"/>
          <ac:spMkLst>
            <pc:docMk/>
            <pc:sldMk cId="3869052448" sldId="301"/>
            <ac:spMk id="12" creationId="{939B5A0B-D98A-4198-A8C3-E8FBB7331A6B}"/>
          </ac:spMkLst>
        </pc:spChg>
        <pc:spChg chg="add mod">
          <ac:chgData name="li bo" userId="86e360d6c7446f46" providerId="LiveId" clId="{099D4E60-6564-40CE-9725-34624E909C57}" dt="2022-03-05T05:26:38.389" v="2388" actId="207"/>
          <ac:spMkLst>
            <pc:docMk/>
            <pc:sldMk cId="3869052448" sldId="301"/>
            <ac:spMk id="13" creationId="{12BDC82F-35B2-4FA0-B9D7-98C97022984A}"/>
          </ac:spMkLst>
        </pc:spChg>
        <pc:spChg chg="add del mod">
          <ac:chgData name="li bo" userId="86e360d6c7446f46" providerId="LiveId" clId="{099D4E60-6564-40CE-9725-34624E909C57}" dt="2022-03-05T05:41:36.524" v="2848" actId="478"/>
          <ac:spMkLst>
            <pc:docMk/>
            <pc:sldMk cId="3869052448" sldId="301"/>
            <ac:spMk id="14" creationId="{FC371547-A413-4EB7-A503-98E873A2B89D}"/>
          </ac:spMkLst>
        </pc:spChg>
        <pc:spChg chg="add mod modVis">
          <ac:chgData name="li bo" userId="86e360d6c7446f46" providerId="LiveId" clId="{099D4E60-6564-40CE-9725-34624E909C57}" dt="2022-03-12T04:21:31.039" v="28438"/>
          <ac:spMkLst>
            <pc:docMk/>
            <pc:sldMk cId="3869052448" sldId="301"/>
            <ac:spMk id="15" creationId="{13011C94-FD75-4DA0-8F30-CAE5D30CE823}"/>
          </ac:spMkLst>
        </pc:spChg>
        <pc:spChg chg="add mod">
          <ac:chgData name="li bo" userId="86e360d6c7446f46" providerId="LiveId" clId="{099D4E60-6564-40CE-9725-34624E909C57}" dt="2022-03-12T07:11:07.306" v="28982"/>
          <ac:spMkLst>
            <pc:docMk/>
            <pc:sldMk cId="3869052448" sldId="301"/>
            <ac:spMk id="16" creationId="{7F097731-31F0-442C-8F6A-C868B377ED27}"/>
          </ac:spMkLst>
        </pc:spChg>
        <pc:spChg chg="add mod">
          <ac:chgData name="li bo" userId="86e360d6c7446f46" providerId="LiveId" clId="{099D4E60-6564-40CE-9725-34624E909C57}" dt="2022-03-12T07:11:07.306" v="28981"/>
          <ac:spMkLst>
            <pc:docMk/>
            <pc:sldMk cId="3869052448" sldId="301"/>
            <ac:spMk id="17" creationId="{C32F01E6-2A33-41BB-AA1E-570483D4F8FC}"/>
          </ac:spMkLst>
        </pc:spChg>
        <pc:spChg chg="add mod">
          <ac:chgData name="li bo" userId="86e360d6c7446f46" providerId="LiveId" clId="{099D4E60-6564-40CE-9725-34624E909C57}" dt="2022-03-12T07:11:07.306" v="28981"/>
          <ac:spMkLst>
            <pc:docMk/>
            <pc:sldMk cId="3869052448" sldId="301"/>
            <ac:spMk id="18" creationId="{CE0D42E0-46F9-4B58-B3EA-6D604456ED17}"/>
          </ac:spMkLst>
        </pc:spChg>
        <pc:spChg chg="add mod">
          <ac:chgData name="li bo" userId="86e360d6c7446f46" providerId="LiveId" clId="{099D4E60-6564-40CE-9725-34624E909C57}" dt="2022-03-12T07:11:07.306" v="28981"/>
          <ac:spMkLst>
            <pc:docMk/>
            <pc:sldMk cId="3869052448" sldId="301"/>
            <ac:spMk id="19" creationId="{50D70D05-345F-4654-8274-98EAE1FB95E6}"/>
          </ac:spMkLst>
        </pc:spChg>
        <pc:grpChg chg="add mod">
          <ac:chgData name="li bo" userId="86e360d6c7446f46" providerId="LiveId" clId="{099D4E60-6564-40CE-9725-34624E909C57}" dt="2022-03-12T07:11:07.306" v="28983"/>
          <ac:grpSpMkLst>
            <pc:docMk/>
            <pc:sldMk cId="3869052448" sldId="301"/>
            <ac:grpSpMk id="20" creationId="{22FE5FE6-5A59-43C4-A4EE-3F896CFBA5FC}"/>
          </ac:grpSpMkLst>
        </pc:grpChg>
        <pc:picChg chg="add mod ord modVis">
          <ac:chgData name="li bo" userId="86e360d6c7446f46" providerId="LiveId" clId="{099D4E60-6564-40CE-9725-34624E909C57}" dt="2022-03-12T07:11:07.307" v="28985"/>
          <ac:picMkLst>
            <pc:docMk/>
            <pc:sldMk cId="3869052448" sldId="301"/>
            <ac:picMk id="5" creationId="{9AB90083-27AF-426F-B8CE-877D101A4027}"/>
          </ac:picMkLst>
        </pc:picChg>
        <pc:picChg chg="add mod">
          <ac:chgData name="li bo" userId="86e360d6c7446f46" providerId="LiveId" clId="{099D4E60-6564-40CE-9725-34624E909C57}" dt="2022-03-09T15:06:11.458" v="4563" actId="1076"/>
          <ac:picMkLst>
            <pc:docMk/>
            <pc:sldMk cId="3869052448" sldId="301"/>
            <ac:picMk id="2050" creationId="{0EB7AFF1-7CED-4374-B43D-2315DD567812}"/>
          </ac:picMkLst>
        </pc:picChg>
      </pc:sldChg>
      <pc:sldChg chg="addSp modSp new mod modTransition">
        <pc:chgData name="li bo" userId="86e360d6c7446f46" providerId="LiveId" clId="{099D4E60-6564-40CE-9725-34624E909C57}" dt="2022-03-12T07:11:10.303" v="28995"/>
        <pc:sldMkLst>
          <pc:docMk/>
          <pc:sldMk cId="2705412345" sldId="302"/>
        </pc:sldMkLst>
        <pc:spChg chg="add mod">
          <ac:chgData name="li bo" userId="86e360d6c7446f46" providerId="LiveId" clId="{099D4E60-6564-40CE-9725-34624E909C57}" dt="2022-03-10T12:36:53.602" v="13639" actId="27636"/>
          <ac:spMkLst>
            <pc:docMk/>
            <pc:sldMk cId="2705412345" sldId="302"/>
            <ac:spMk id="2" creationId="{71AD53B1-F35F-4A33-8132-BBB00B8DF836}"/>
          </ac:spMkLst>
        </pc:spChg>
      </pc:sldChg>
      <pc:sldChg chg="addSp delSp modSp new mod modTransition delAnim modAnim modShow modNotesTx">
        <pc:chgData name="li bo" userId="86e360d6c7446f46" providerId="LiveId" clId="{099D4E60-6564-40CE-9725-34624E909C57}" dt="2022-03-12T07:11:09.301" v="28991"/>
        <pc:sldMkLst>
          <pc:docMk/>
          <pc:sldMk cId="1854869164" sldId="303"/>
        </pc:sldMkLst>
        <pc:spChg chg="add mod">
          <ac:chgData name="li bo" userId="86e360d6c7446f46" providerId="LiveId" clId="{099D4E60-6564-40CE-9725-34624E909C57}" dt="2022-03-10T08:00:34.561" v="7912" actId="1076"/>
          <ac:spMkLst>
            <pc:docMk/>
            <pc:sldMk cId="1854869164" sldId="303"/>
            <ac:spMk id="2" creationId="{B6BA2DDC-473E-4900-80C5-24FDD7923A2F}"/>
          </ac:spMkLst>
        </pc:spChg>
        <pc:spChg chg="add mod">
          <ac:chgData name="li bo" userId="86e360d6c7446f46" providerId="LiveId" clId="{099D4E60-6564-40CE-9725-34624E909C57}" dt="2022-03-10T08:00:34.561" v="7912" actId="1076"/>
          <ac:spMkLst>
            <pc:docMk/>
            <pc:sldMk cId="1854869164" sldId="303"/>
            <ac:spMk id="3" creationId="{148FB12F-98D2-4629-9D28-63BA001ADB10}"/>
          </ac:spMkLst>
        </pc:spChg>
        <pc:spChg chg="add mod">
          <ac:chgData name="li bo" userId="86e360d6c7446f46" providerId="LiveId" clId="{099D4E60-6564-40CE-9725-34624E909C57}" dt="2022-03-10T08:04:25.579" v="8042" actId="6549"/>
          <ac:spMkLst>
            <pc:docMk/>
            <pc:sldMk cId="1854869164" sldId="303"/>
            <ac:spMk id="4" creationId="{B5769831-5F3B-40C0-926D-071CE256553D}"/>
          </ac:spMkLst>
        </pc:spChg>
        <pc:spChg chg="add mod">
          <ac:chgData name="li bo" userId="86e360d6c7446f46" providerId="LiveId" clId="{099D4E60-6564-40CE-9725-34624E909C57}" dt="2022-03-10T08:00:34.561" v="7912" actId="1076"/>
          <ac:spMkLst>
            <pc:docMk/>
            <pc:sldMk cId="1854869164" sldId="303"/>
            <ac:spMk id="9" creationId="{299EA819-045D-4FD8-BB62-B37721596553}"/>
          </ac:spMkLst>
        </pc:spChg>
        <pc:spChg chg="add mod">
          <ac:chgData name="li bo" userId="86e360d6c7446f46" providerId="LiveId" clId="{099D4E60-6564-40CE-9725-34624E909C57}" dt="2022-03-10T08:00:34.561" v="7912" actId="1076"/>
          <ac:spMkLst>
            <pc:docMk/>
            <pc:sldMk cId="1854869164" sldId="303"/>
            <ac:spMk id="10" creationId="{B2BD6377-2D5D-444A-A8CB-1FC7EBDE5F2E}"/>
          </ac:spMkLst>
        </pc:spChg>
        <pc:spChg chg="add mod">
          <ac:chgData name="li bo" userId="86e360d6c7446f46" providerId="LiveId" clId="{099D4E60-6564-40CE-9725-34624E909C57}" dt="2022-03-10T08:00:34.561" v="7912" actId="1076"/>
          <ac:spMkLst>
            <pc:docMk/>
            <pc:sldMk cId="1854869164" sldId="303"/>
            <ac:spMk id="11" creationId="{3B4302F9-9D84-43AF-A85D-4AEF2D144435}"/>
          </ac:spMkLst>
        </pc:spChg>
        <pc:spChg chg="add del mod">
          <ac:chgData name="li bo" userId="86e360d6c7446f46" providerId="LiveId" clId="{099D4E60-6564-40CE-9725-34624E909C57}" dt="2022-03-05T15:25:26.384" v="3611" actId="478"/>
          <ac:spMkLst>
            <pc:docMk/>
            <pc:sldMk cId="1854869164" sldId="303"/>
            <ac:spMk id="12" creationId="{36287505-7B75-4B7C-8AE9-AB1F058D9BFD}"/>
          </ac:spMkLst>
        </pc:spChg>
        <pc:spChg chg="add mod">
          <ac:chgData name="li bo" userId="86e360d6c7446f46" providerId="LiveId" clId="{099D4E60-6564-40CE-9725-34624E909C57}" dt="2022-03-10T08:00:34.561" v="7912" actId="1076"/>
          <ac:spMkLst>
            <pc:docMk/>
            <pc:sldMk cId="1854869164" sldId="303"/>
            <ac:spMk id="12" creationId="{593B7623-1416-4151-BE13-5F3A09F4D0B0}"/>
          </ac:spMkLst>
        </pc:spChg>
        <pc:spChg chg="add mod">
          <ac:chgData name="li bo" userId="86e360d6c7446f46" providerId="LiveId" clId="{099D4E60-6564-40CE-9725-34624E909C57}" dt="2022-03-10T08:04:08.579" v="8030" actId="20577"/>
          <ac:spMkLst>
            <pc:docMk/>
            <pc:sldMk cId="1854869164" sldId="303"/>
            <ac:spMk id="14" creationId="{FBAD4083-A91E-45E9-B3B1-528E08E6FA2A}"/>
          </ac:spMkLst>
        </pc:spChg>
        <pc:picChg chg="add mod">
          <ac:chgData name="li bo" userId="86e360d6c7446f46" providerId="LiveId" clId="{099D4E60-6564-40CE-9725-34624E909C57}" dt="2022-03-10T08:00:34.561" v="7912" actId="1076"/>
          <ac:picMkLst>
            <pc:docMk/>
            <pc:sldMk cId="1854869164" sldId="303"/>
            <ac:picMk id="4098" creationId="{E667DCBF-13ED-43DD-BCE6-35ADD270F3E5}"/>
          </ac:picMkLst>
        </pc:picChg>
        <pc:picChg chg="add mod">
          <ac:chgData name="li bo" userId="86e360d6c7446f46" providerId="LiveId" clId="{099D4E60-6564-40CE-9725-34624E909C57}" dt="2022-03-10T08:00:34.561" v="7912" actId="1076"/>
          <ac:picMkLst>
            <pc:docMk/>
            <pc:sldMk cId="1854869164" sldId="303"/>
            <ac:picMk id="4100" creationId="{67E57E9B-0CBB-411E-AC0C-F7F7911DF44E}"/>
          </ac:picMkLst>
        </pc:picChg>
        <pc:picChg chg="add mod">
          <ac:chgData name="li bo" userId="86e360d6c7446f46" providerId="LiveId" clId="{099D4E60-6564-40CE-9725-34624E909C57}" dt="2022-03-10T08:00:34.561" v="7912" actId="1076"/>
          <ac:picMkLst>
            <pc:docMk/>
            <pc:sldMk cId="1854869164" sldId="303"/>
            <ac:picMk id="4102" creationId="{5083664E-76A6-43F4-9EBB-FC6BE66045E0}"/>
          </ac:picMkLst>
        </pc:picChg>
        <pc:picChg chg="add del mod">
          <ac:chgData name="li bo" userId="86e360d6c7446f46" providerId="LiveId" clId="{099D4E60-6564-40CE-9725-34624E909C57}" dt="2022-03-05T14:41:10.391" v="3332" actId="478"/>
          <ac:picMkLst>
            <pc:docMk/>
            <pc:sldMk cId="1854869164" sldId="303"/>
            <ac:picMk id="4104" creationId="{B03D6F34-5235-43B3-A70D-65C6D0A68F2A}"/>
          </ac:picMkLst>
        </pc:picChg>
        <pc:picChg chg="add mod">
          <ac:chgData name="li bo" userId="86e360d6c7446f46" providerId="LiveId" clId="{099D4E60-6564-40CE-9725-34624E909C57}" dt="2022-03-10T08:00:34.561" v="7912" actId="1076"/>
          <ac:picMkLst>
            <pc:docMk/>
            <pc:sldMk cId="1854869164" sldId="303"/>
            <ac:picMk id="4106" creationId="{4C9AE7D2-1F02-4BBB-98E5-4AAC8DC450FF}"/>
          </ac:picMkLst>
        </pc:picChg>
        <pc:picChg chg="add mod">
          <ac:chgData name="li bo" userId="86e360d6c7446f46" providerId="LiveId" clId="{099D4E60-6564-40CE-9725-34624E909C57}" dt="2022-03-10T08:00:34.561" v="7912" actId="1076"/>
          <ac:picMkLst>
            <pc:docMk/>
            <pc:sldMk cId="1854869164" sldId="303"/>
            <ac:picMk id="4108" creationId="{466D5147-86DB-4FFA-8DA4-8FB16F7DB5D3}"/>
          </ac:picMkLst>
        </pc:picChg>
      </pc:sldChg>
      <pc:sldChg chg="add modTransition modAnim">
        <pc:chgData name="li bo" userId="86e360d6c7446f46" providerId="LiveId" clId="{099D4E60-6564-40CE-9725-34624E909C57}" dt="2022-03-12T07:07:21.893" v="28855"/>
        <pc:sldMkLst>
          <pc:docMk/>
          <pc:sldMk cId="4034964863" sldId="304"/>
        </pc:sldMkLst>
      </pc:sldChg>
      <pc:sldChg chg="add modTransition">
        <pc:chgData name="li bo" userId="86e360d6c7446f46" providerId="LiveId" clId="{099D4E60-6564-40CE-9725-34624E909C57}" dt="2022-03-12T02:21:14.540" v="28382"/>
        <pc:sldMkLst>
          <pc:docMk/>
          <pc:sldMk cId="3154402278" sldId="305"/>
        </pc:sldMkLst>
      </pc:sldChg>
      <pc:sldChg chg="delSp modSp add mod modTransition delAnim modAnim modNotesTx">
        <pc:chgData name="li bo" userId="86e360d6c7446f46" providerId="LiveId" clId="{099D4E60-6564-40CE-9725-34624E909C57}" dt="2022-03-12T07:07:41.915" v="28871"/>
        <pc:sldMkLst>
          <pc:docMk/>
          <pc:sldMk cId="1924664105" sldId="319"/>
        </pc:sldMkLst>
        <pc:spChg chg="mod">
          <ac:chgData name="li bo" userId="86e360d6c7446f46" providerId="LiveId" clId="{099D4E60-6564-40CE-9725-34624E909C57}" dt="2022-03-11T12:28:00.837" v="26714" actId="1076"/>
          <ac:spMkLst>
            <pc:docMk/>
            <pc:sldMk cId="1924664105" sldId="319"/>
            <ac:spMk id="4" creationId="{0FDA99F8-B15E-4555-B10B-206A2BC14862}"/>
          </ac:spMkLst>
        </pc:spChg>
        <pc:spChg chg="mod">
          <ac:chgData name="li bo" userId="86e360d6c7446f46" providerId="LiveId" clId="{099D4E60-6564-40CE-9725-34624E909C57}" dt="2022-03-11T12:29:14.516" v="26722" actId="20577"/>
          <ac:spMkLst>
            <pc:docMk/>
            <pc:sldMk cId="1924664105" sldId="319"/>
            <ac:spMk id="5" creationId="{63770B12-6FD8-466F-85CB-23BF2EA4AC9E}"/>
          </ac:spMkLst>
        </pc:spChg>
        <pc:spChg chg="del">
          <ac:chgData name="li bo" userId="86e360d6c7446f46" providerId="LiveId" clId="{099D4E60-6564-40CE-9725-34624E909C57}" dt="2022-03-11T12:27:26.345" v="26700" actId="478"/>
          <ac:spMkLst>
            <pc:docMk/>
            <pc:sldMk cId="1924664105" sldId="319"/>
            <ac:spMk id="12" creationId="{D634CB03-FA68-4046-BE48-6E8AEDAC7597}"/>
          </ac:spMkLst>
        </pc:spChg>
        <pc:spChg chg="del">
          <ac:chgData name="li bo" userId="86e360d6c7446f46" providerId="LiveId" clId="{099D4E60-6564-40CE-9725-34624E909C57}" dt="2022-03-11T12:27:25.237" v="26699" actId="478"/>
          <ac:spMkLst>
            <pc:docMk/>
            <pc:sldMk cId="1924664105" sldId="319"/>
            <ac:spMk id="17" creationId="{6BCB01A9-2C03-46FD-AA23-1F365115A891}"/>
          </ac:spMkLst>
        </pc:spChg>
        <pc:spChg chg="del">
          <ac:chgData name="li bo" userId="86e360d6c7446f46" providerId="LiveId" clId="{099D4E60-6564-40CE-9725-34624E909C57}" dt="2022-03-11T12:27:07.473" v="26696" actId="478"/>
          <ac:spMkLst>
            <pc:docMk/>
            <pc:sldMk cId="1924664105" sldId="319"/>
            <ac:spMk id="19" creationId="{E8004225-693E-4516-8CE2-3EB3C4F1990D}"/>
          </ac:spMkLst>
        </pc:spChg>
        <pc:picChg chg="mod">
          <ac:chgData name="li bo" userId="86e360d6c7446f46" providerId="LiveId" clId="{099D4E60-6564-40CE-9725-34624E909C57}" dt="2022-03-11T12:28:07.781" v="26716" actId="1076"/>
          <ac:picMkLst>
            <pc:docMk/>
            <pc:sldMk cId="1924664105" sldId="319"/>
            <ac:picMk id="9" creationId="{B51E5687-AA65-4009-B5B7-E9516C28691E}"/>
          </ac:picMkLst>
        </pc:picChg>
        <pc:picChg chg="del">
          <ac:chgData name="li bo" userId="86e360d6c7446f46" providerId="LiveId" clId="{099D4E60-6564-40CE-9725-34624E909C57}" dt="2022-03-11T12:27:23.772" v="26698" actId="478"/>
          <ac:picMkLst>
            <pc:docMk/>
            <pc:sldMk cId="1924664105" sldId="319"/>
            <ac:picMk id="11" creationId="{F2B7B034-7BA9-416C-8AA2-542F4A4403BD}"/>
          </ac:picMkLst>
        </pc:picChg>
        <pc:picChg chg="del">
          <ac:chgData name="li bo" userId="86e360d6c7446f46" providerId="LiveId" clId="{099D4E60-6564-40CE-9725-34624E909C57}" dt="2022-03-11T12:27:23.772" v="26698" actId="478"/>
          <ac:picMkLst>
            <pc:docMk/>
            <pc:sldMk cId="1924664105" sldId="319"/>
            <ac:picMk id="14" creationId="{BF12FDB4-1835-4551-97BD-0F9CDD9773D2}"/>
          </ac:picMkLst>
        </pc:picChg>
        <pc:picChg chg="del">
          <ac:chgData name="li bo" userId="86e360d6c7446f46" providerId="LiveId" clId="{099D4E60-6564-40CE-9725-34624E909C57}" dt="2022-03-11T12:27:23.772" v="26698" actId="478"/>
          <ac:picMkLst>
            <pc:docMk/>
            <pc:sldMk cId="1924664105" sldId="319"/>
            <ac:picMk id="16" creationId="{5A0F0B5C-B832-4149-B56F-BE45A8D65479}"/>
          </ac:picMkLst>
        </pc:picChg>
        <pc:picChg chg="del">
          <ac:chgData name="li bo" userId="86e360d6c7446f46" providerId="LiveId" clId="{099D4E60-6564-40CE-9725-34624E909C57}" dt="2022-03-11T12:27:05.518" v="26695" actId="478"/>
          <ac:picMkLst>
            <pc:docMk/>
            <pc:sldMk cId="1924664105" sldId="319"/>
            <ac:picMk id="11266" creationId="{1857E9BC-CDD6-42C1-9E39-2CB83B478197}"/>
          </ac:picMkLst>
        </pc:picChg>
      </pc:sldChg>
      <pc:sldChg chg="add modTransition modNotesTx">
        <pc:chgData name="li bo" userId="86e360d6c7446f46" providerId="LiveId" clId="{099D4E60-6564-40CE-9725-34624E909C57}" dt="2022-03-12T07:07:59.970" v="28907"/>
        <pc:sldMkLst>
          <pc:docMk/>
          <pc:sldMk cId="3191715281" sldId="320"/>
        </pc:sldMkLst>
      </pc:sldChg>
      <pc:sldChg chg="add">
        <pc:chgData name="li bo" userId="86e360d6c7446f46" providerId="LiveId" clId="{099D4E60-6564-40CE-9725-34624E909C57}" dt="2022-03-09T07:42:37.736" v="3925"/>
        <pc:sldMkLst>
          <pc:docMk/>
          <pc:sldMk cId="452232976" sldId="321"/>
        </pc:sldMkLst>
      </pc:sldChg>
      <pc:sldChg chg="modSp new del mod">
        <pc:chgData name="li bo" userId="86e360d6c7446f46" providerId="LiveId" clId="{099D4E60-6564-40CE-9725-34624E909C57}" dt="2022-03-10T18:39:02.199" v="18180" actId="47"/>
        <pc:sldMkLst>
          <pc:docMk/>
          <pc:sldMk cId="1366104110" sldId="322"/>
        </pc:sldMkLst>
        <pc:spChg chg="mod">
          <ac:chgData name="li bo" userId="86e360d6c7446f46" providerId="LiveId" clId="{099D4E60-6564-40CE-9725-34624E909C57}" dt="2022-03-10T18:33:53.116" v="18105" actId="20577"/>
          <ac:spMkLst>
            <pc:docMk/>
            <pc:sldMk cId="1366104110" sldId="322"/>
            <ac:spMk id="3" creationId="{E33BD53F-A133-4D3C-9A69-EC8016AC7A52}"/>
          </ac:spMkLst>
        </pc:spChg>
      </pc:sldChg>
      <pc:sldChg chg="addSp delSp modSp new mod modTransition modAnim">
        <pc:chgData name="li bo" userId="86e360d6c7446f46" providerId="LiveId" clId="{099D4E60-6564-40CE-9725-34624E909C57}" dt="2022-03-12T07:08:35.048" v="28927"/>
        <pc:sldMkLst>
          <pc:docMk/>
          <pc:sldMk cId="3543370285" sldId="323"/>
        </pc:sldMkLst>
        <pc:spChg chg="del">
          <ac:chgData name="li bo" userId="86e360d6c7446f46" providerId="LiveId" clId="{099D4E60-6564-40CE-9725-34624E909C57}" dt="2022-03-10T02:26:14.706" v="4860" actId="478"/>
          <ac:spMkLst>
            <pc:docMk/>
            <pc:sldMk cId="3543370285" sldId="323"/>
            <ac:spMk id="2" creationId="{65B79031-B2C4-43F3-AF80-7BC8AB306ECC}"/>
          </ac:spMkLst>
        </pc:spChg>
        <pc:spChg chg="del">
          <ac:chgData name="li bo" userId="86e360d6c7446f46" providerId="LiveId" clId="{099D4E60-6564-40CE-9725-34624E909C57}" dt="2022-03-10T02:26:14.706" v="4860" actId="478"/>
          <ac:spMkLst>
            <pc:docMk/>
            <pc:sldMk cId="3543370285" sldId="323"/>
            <ac:spMk id="3" creationId="{A27433AA-F02D-4298-B6D0-6D8F1EF8EE42}"/>
          </ac:spMkLst>
        </pc:spChg>
        <pc:spChg chg="add mod">
          <ac:chgData name="li bo" userId="86e360d6c7446f46" providerId="LiveId" clId="{099D4E60-6564-40CE-9725-34624E909C57}" dt="2022-03-10T02:26:49.738" v="4900"/>
          <ac:spMkLst>
            <pc:docMk/>
            <pc:sldMk cId="3543370285" sldId="323"/>
            <ac:spMk id="4" creationId="{D20246D8-D21C-4BEE-B90E-E586D9D1A65A}"/>
          </ac:spMkLst>
        </pc:spChg>
        <pc:spChg chg="add mod">
          <ac:chgData name="li bo" userId="86e360d6c7446f46" providerId="LiveId" clId="{099D4E60-6564-40CE-9725-34624E909C57}" dt="2022-03-11T03:39:24.407" v="20685" actId="20577"/>
          <ac:spMkLst>
            <pc:docMk/>
            <pc:sldMk cId="3543370285" sldId="323"/>
            <ac:spMk id="5" creationId="{BCEA3754-55F4-41B5-BF12-1876227104AF}"/>
          </ac:spMkLst>
        </pc:spChg>
        <pc:spChg chg="add mod">
          <ac:chgData name="li bo" userId="86e360d6c7446f46" providerId="LiveId" clId="{099D4E60-6564-40CE-9725-34624E909C57}" dt="2022-03-10T05:34:11.725" v="6339" actId="20577"/>
          <ac:spMkLst>
            <pc:docMk/>
            <pc:sldMk cId="3543370285" sldId="323"/>
            <ac:spMk id="6" creationId="{48CAEE97-056A-4416-BCE4-E0F7F1377851}"/>
          </ac:spMkLst>
        </pc:spChg>
        <pc:spChg chg="add mod">
          <ac:chgData name="li bo" userId="86e360d6c7446f46" providerId="LiveId" clId="{099D4E60-6564-40CE-9725-34624E909C57}" dt="2022-03-10T03:02:34.381" v="5646" actId="571"/>
          <ac:spMkLst>
            <pc:docMk/>
            <pc:sldMk cId="3543370285" sldId="323"/>
            <ac:spMk id="7" creationId="{9BE7EA4F-3615-41D7-986F-DB2E76D2B0CF}"/>
          </ac:spMkLst>
        </pc:spChg>
        <pc:picChg chg="add mod">
          <ac:chgData name="li bo" userId="86e360d6c7446f46" providerId="LiveId" clId="{099D4E60-6564-40CE-9725-34624E909C57}" dt="2022-03-11T03:39:34.604" v="20687" actId="1076"/>
          <ac:picMkLst>
            <pc:docMk/>
            <pc:sldMk cId="3543370285" sldId="323"/>
            <ac:picMk id="1026" creationId="{B07141E4-4628-4A0A-A540-E43823E53348}"/>
          </ac:picMkLst>
        </pc:picChg>
      </pc:sldChg>
      <pc:sldChg chg="new del">
        <pc:chgData name="li bo" userId="86e360d6c7446f46" providerId="LiveId" clId="{099D4E60-6564-40CE-9725-34624E909C57}" dt="2022-03-10T03:07:06.078" v="5801" actId="680"/>
        <pc:sldMkLst>
          <pc:docMk/>
          <pc:sldMk cId="1454619930" sldId="324"/>
        </pc:sldMkLst>
      </pc:sldChg>
      <pc:sldChg chg="modSp new del mod">
        <pc:chgData name="li bo" userId="86e360d6c7446f46" providerId="LiveId" clId="{099D4E60-6564-40CE-9725-34624E909C57}" dt="2022-03-10T03:42:46.359" v="6040" actId="47"/>
        <pc:sldMkLst>
          <pc:docMk/>
          <pc:sldMk cId="1924172654" sldId="324"/>
        </pc:sldMkLst>
        <pc:spChg chg="mod">
          <ac:chgData name="li bo" userId="86e360d6c7446f46" providerId="LiveId" clId="{099D4E60-6564-40CE-9725-34624E909C57}" dt="2022-03-10T03:41:15.630" v="6039" actId="113"/>
          <ac:spMkLst>
            <pc:docMk/>
            <pc:sldMk cId="1924172654" sldId="324"/>
            <ac:spMk id="2" creationId="{90643F29-C2FF-4717-9F9C-5B7C244B8057}"/>
          </ac:spMkLst>
        </pc:spChg>
      </pc:sldChg>
      <pc:sldChg chg="addSp delSp modSp new mod modTransition modAnim">
        <pc:chgData name="li bo" userId="86e360d6c7446f46" providerId="LiveId" clId="{099D4E60-6564-40CE-9725-34624E909C57}" dt="2022-03-12T07:08:36.050" v="28931"/>
        <pc:sldMkLst>
          <pc:docMk/>
          <pc:sldMk cId="3195018118" sldId="324"/>
        </pc:sldMkLst>
        <pc:spChg chg="del">
          <ac:chgData name="li bo" userId="86e360d6c7446f46" providerId="LiveId" clId="{099D4E60-6564-40CE-9725-34624E909C57}" dt="2022-03-10T05:26:39.425" v="6287" actId="478"/>
          <ac:spMkLst>
            <pc:docMk/>
            <pc:sldMk cId="3195018118" sldId="324"/>
            <ac:spMk id="2" creationId="{0CC9D9DD-D299-4FED-A2DB-951C6501E292}"/>
          </ac:spMkLst>
        </pc:spChg>
        <pc:spChg chg="del">
          <ac:chgData name="li bo" userId="86e360d6c7446f46" providerId="LiveId" clId="{099D4E60-6564-40CE-9725-34624E909C57}" dt="2022-03-10T05:26:39.425" v="6287" actId="478"/>
          <ac:spMkLst>
            <pc:docMk/>
            <pc:sldMk cId="3195018118" sldId="324"/>
            <ac:spMk id="3" creationId="{C7FADFE8-8C62-4362-B5E3-8B73BE5F7F6F}"/>
          </ac:spMkLst>
        </pc:spChg>
        <pc:picChg chg="add del mod">
          <ac:chgData name="li bo" userId="86e360d6c7446f46" providerId="LiveId" clId="{099D4E60-6564-40CE-9725-34624E909C57}" dt="2022-03-10T05:27:18.025" v="6292" actId="478"/>
          <ac:picMkLst>
            <pc:docMk/>
            <pc:sldMk cId="3195018118" sldId="324"/>
            <ac:picMk id="5" creationId="{213E144B-E2DB-436A-A425-28D39C8866E3}"/>
          </ac:picMkLst>
        </pc:picChg>
        <pc:picChg chg="add mod">
          <ac:chgData name="li bo" userId="86e360d6c7446f46" providerId="LiveId" clId="{099D4E60-6564-40CE-9725-34624E909C57}" dt="2022-03-10T05:27:02.555" v="6291" actId="1076"/>
          <ac:picMkLst>
            <pc:docMk/>
            <pc:sldMk cId="3195018118" sldId="324"/>
            <ac:picMk id="7" creationId="{9BC80148-3A69-48FC-931A-295128405044}"/>
          </ac:picMkLst>
        </pc:picChg>
        <pc:picChg chg="add mod">
          <ac:chgData name="li bo" userId="86e360d6c7446f46" providerId="LiveId" clId="{099D4E60-6564-40CE-9725-34624E909C57}" dt="2022-03-10T05:27:22.405" v="6294" actId="1076"/>
          <ac:picMkLst>
            <pc:docMk/>
            <pc:sldMk cId="3195018118" sldId="324"/>
            <ac:picMk id="9" creationId="{2BAFB07C-3E0B-48AC-9B3A-B783CC829C2B}"/>
          </ac:picMkLst>
        </pc:picChg>
        <pc:picChg chg="add mod">
          <ac:chgData name="li bo" userId="86e360d6c7446f46" providerId="LiveId" clId="{099D4E60-6564-40CE-9725-34624E909C57}" dt="2022-03-10T05:27:48.515" v="6296" actId="1076"/>
          <ac:picMkLst>
            <pc:docMk/>
            <pc:sldMk cId="3195018118" sldId="324"/>
            <ac:picMk id="11" creationId="{3118D784-15F5-487F-A94B-878B1865FC1C}"/>
          </ac:picMkLst>
        </pc:picChg>
        <pc:picChg chg="add mod">
          <ac:chgData name="li bo" userId="86e360d6c7446f46" providerId="LiveId" clId="{099D4E60-6564-40CE-9725-34624E909C57}" dt="2022-03-10T05:28:04.115" v="6299" actId="1076"/>
          <ac:picMkLst>
            <pc:docMk/>
            <pc:sldMk cId="3195018118" sldId="324"/>
            <ac:picMk id="13" creationId="{CE4BF46B-1F55-4709-A4FB-4539E2AC7BE0}"/>
          </ac:picMkLst>
        </pc:picChg>
      </pc:sldChg>
      <pc:sldChg chg="addSp delSp modSp new mod ord modTransition modAnim modNotesTx">
        <pc:chgData name="li bo" userId="86e360d6c7446f46" providerId="LiveId" clId="{099D4E60-6564-40CE-9725-34624E909C57}" dt="2022-03-12T07:11:04.263" v="28977"/>
        <pc:sldMkLst>
          <pc:docMk/>
          <pc:sldMk cId="3330077566" sldId="325"/>
        </pc:sldMkLst>
        <pc:spChg chg="del">
          <ac:chgData name="li bo" userId="86e360d6c7446f46" providerId="LiveId" clId="{099D4E60-6564-40CE-9725-34624E909C57}" dt="2022-03-10T07:01:56.052" v="6796" actId="478"/>
          <ac:spMkLst>
            <pc:docMk/>
            <pc:sldMk cId="3330077566" sldId="325"/>
            <ac:spMk id="2" creationId="{B6C6FEA5-8121-4662-BACF-555016138753}"/>
          </ac:spMkLst>
        </pc:spChg>
        <pc:spChg chg="del">
          <ac:chgData name="li bo" userId="86e360d6c7446f46" providerId="LiveId" clId="{099D4E60-6564-40CE-9725-34624E909C57}" dt="2022-03-10T07:10:24.961" v="6816"/>
          <ac:spMkLst>
            <pc:docMk/>
            <pc:sldMk cId="3330077566" sldId="325"/>
            <ac:spMk id="3" creationId="{B20A6EA3-9302-4256-BE6C-ECAF259F4C51}"/>
          </ac:spMkLst>
        </pc:spChg>
        <pc:spChg chg="add mod">
          <ac:chgData name="li bo" userId="86e360d6c7446f46" providerId="LiveId" clId="{099D4E60-6564-40CE-9725-34624E909C57}" dt="2022-03-10T07:37:05.048" v="7293" actId="20577"/>
          <ac:spMkLst>
            <pc:docMk/>
            <pc:sldMk cId="3330077566" sldId="325"/>
            <ac:spMk id="4" creationId="{408CF4B2-50F3-4C1D-831C-F795161022A1}"/>
          </ac:spMkLst>
        </pc:spChg>
        <pc:spChg chg="add mod">
          <ac:chgData name="li bo" userId="86e360d6c7446f46" providerId="LiveId" clId="{099D4E60-6564-40CE-9725-34624E909C57}" dt="2022-03-10T13:36:32.630" v="14115" actId="20577"/>
          <ac:spMkLst>
            <pc:docMk/>
            <pc:sldMk cId="3330077566" sldId="325"/>
            <ac:spMk id="5" creationId="{C8366FF2-8FEA-47AA-A8B3-1EEF5BD0BDA2}"/>
          </ac:spMkLst>
        </pc:spChg>
        <pc:spChg chg="add mod">
          <ac:chgData name="li bo" userId="86e360d6c7446f46" providerId="LiveId" clId="{099D4E60-6564-40CE-9725-34624E909C57}" dt="2022-03-10T07:37:31.068" v="7298" actId="20577"/>
          <ac:spMkLst>
            <pc:docMk/>
            <pc:sldMk cId="3330077566" sldId="325"/>
            <ac:spMk id="8" creationId="{A4F8BCC6-53EC-4F51-93E0-AFB30708FC66}"/>
          </ac:spMkLst>
        </pc:spChg>
        <pc:spChg chg="add mod">
          <ac:chgData name="li bo" userId="86e360d6c7446f46" providerId="LiveId" clId="{099D4E60-6564-40CE-9725-34624E909C57}" dt="2022-03-10T17:48:32.321" v="17577" actId="20577"/>
          <ac:spMkLst>
            <pc:docMk/>
            <pc:sldMk cId="3330077566" sldId="325"/>
            <ac:spMk id="11" creationId="{5E3DBD2A-B1C6-4260-95A8-FF56350A4C68}"/>
          </ac:spMkLst>
        </pc:spChg>
        <pc:picChg chg="add mod">
          <ac:chgData name="li bo" userId="86e360d6c7446f46" providerId="LiveId" clId="{099D4E60-6564-40CE-9725-34624E909C57}" dt="2022-03-10T07:34:52.951" v="7248" actId="1076"/>
          <ac:picMkLst>
            <pc:docMk/>
            <pc:sldMk cId="3330077566" sldId="325"/>
            <ac:picMk id="2050" creationId="{94F45D82-812B-4AF6-809F-C2461A18D76C}"/>
          </ac:picMkLst>
        </pc:picChg>
        <pc:picChg chg="add mod">
          <ac:chgData name="li bo" userId="86e360d6c7446f46" providerId="LiveId" clId="{099D4E60-6564-40CE-9725-34624E909C57}" dt="2022-03-10T07:15:38.392" v="6869" actId="1076"/>
          <ac:picMkLst>
            <pc:docMk/>
            <pc:sldMk cId="3330077566" sldId="325"/>
            <ac:picMk id="2052" creationId="{9010972D-B21D-47AF-951B-09CC58C63BF0}"/>
          </ac:picMkLst>
        </pc:picChg>
        <pc:picChg chg="add del">
          <ac:chgData name="li bo" userId="86e360d6c7446f46" providerId="LiveId" clId="{099D4E60-6564-40CE-9725-34624E909C57}" dt="2022-03-10T07:30:19.908" v="7182"/>
          <ac:picMkLst>
            <pc:docMk/>
            <pc:sldMk cId="3330077566" sldId="325"/>
            <ac:picMk id="2054" creationId="{8BA7FBA3-405C-47E2-94D1-56C0DC3D1515}"/>
          </ac:picMkLst>
        </pc:picChg>
        <pc:picChg chg="add mod">
          <ac:chgData name="li bo" userId="86e360d6c7446f46" providerId="LiveId" clId="{099D4E60-6564-40CE-9725-34624E909C57}" dt="2022-03-10T07:34:10.106" v="7193" actId="1076"/>
          <ac:picMkLst>
            <pc:docMk/>
            <pc:sldMk cId="3330077566" sldId="325"/>
            <ac:picMk id="2056" creationId="{84763910-D3DC-4A8B-B437-002465E7F5AC}"/>
          </ac:picMkLst>
        </pc:picChg>
      </pc:sldChg>
      <pc:sldChg chg="addSp delSp modSp add mod modTransition modNotesTx">
        <pc:chgData name="li bo" userId="86e360d6c7446f46" providerId="LiveId" clId="{099D4E60-6564-40CE-9725-34624E909C57}" dt="2022-03-12T07:11:10.921" v="29003"/>
        <pc:sldMkLst>
          <pc:docMk/>
          <pc:sldMk cId="38554370" sldId="326"/>
        </pc:sldMkLst>
        <pc:spChg chg="del mod">
          <ac:chgData name="li bo" userId="86e360d6c7446f46" providerId="LiveId" clId="{099D4E60-6564-40CE-9725-34624E909C57}" dt="2022-03-10T08:36:37.478" v="8722"/>
          <ac:spMkLst>
            <pc:docMk/>
            <pc:sldMk cId="38554370" sldId="326"/>
            <ac:spMk id="2" creationId="{E6C70FA4-1C9A-4C04-805E-8EC06D3E0D07}"/>
          </ac:spMkLst>
        </pc:spChg>
        <pc:spChg chg="del mod">
          <ac:chgData name="li bo" userId="86e360d6c7446f46" providerId="LiveId" clId="{099D4E60-6564-40CE-9725-34624E909C57}" dt="2022-03-10T08:36:37.478" v="8722"/>
          <ac:spMkLst>
            <pc:docMk/>
            <pc:sldMk cId="38554370" sldId="326"/>
            <ac:spMk id="3" creationId="{236931A2-8E7C-4840-B08F-5CBB8D2A43C2}"/>
          </ac:spMkLst>
        </pc:spChg>
        <pc:spChg chg="add mod">
          <ac:chgData name="li bo" userId="86e360d6c7446f46" providerId="LiveId" clId="{099D4E60-6564-40CE-9725-34624E909C57}" dt="2022-03-11T05:21:17.996" v="21685" actId="20577"/>
          <ac:spMkLst>
            <pc:docMk/>
            <pc:sldMk cId="38554370" sldId="326"/>
            <ac:spMk id="6" creationId="{44596683-ACB1-4229-8A0C-67582DDA2C03}"/>
          </ac:spMkLst>
        </pc:spChg>
        <pc:spChg chg="add mod">
          <ac:chgData name="li bo" userId="86e360d6c7446f46" providerId="LiveId" clId="{099D4E60-6564-40CE-9725-34624E909C57}" dt="2022-03-10T08:40:25.821" v="9342" actId="20577"/>
          <ac:spMkLst>
            <pc:docMk/>
            <pc:sldMk cId="38554370" sldId="326"/>
            <ac:spMk id="7" creationId="{7C71214E-773B-4120-82D3-CFDD4F568F76}"/>
          </ac:spMkLst>
        </pc:spChg>
        <pc:spChg chg="add mod">
          <ac:chgData name="li bo" userId="86e360d6c7446f46" providerId="LiveId" clId="{099D4E60-6564-40CE-9725-34624E909C57}" dt="2022-03-10T08:40:56.181" v="9388" actId="20577"/>
          <ac:spMkLst>
            <pc:docMk/>
            <pc:sldMk cId="38554370" sldId="326"/>
            <ac:spMk id="8" creationId="{4D351A05-5DED-4908-8429-2F15B9FB0C34}"/>
          </ac:spMkLst>
        </pc:spChg>
        <pc:spChg chg="add mod">
          <ac:chgData name="li bo" userId="86e360d6c7446f46" providerId="LiveId" clId="{099D4E60-6564-40CE-9725-34624E909C57}" dt="2022-03-10T08:41:34.172" v="9456" actId="20577"/>
          <ac:spMkLst>
            <pc:docMk/>
            <pc:sldMk cId="38554370" sldId="326"/>
            <ac:spMk id="9" creationId="{7A5294D6-3FD3-4DAB-806E-4D395CEC7652}"/>
          </ac:spMkLst>
        </pc:spChg>
        <pc:spChg chg="add del mod">
          <ac:chgData name="li bo" userId="86e360d6c7446f46" providerId="LiveId" clId="{099D4E60-6564-40CE-9725-34624E909C57}" dt="2022-03-10T08:38:02.631" v="9096" actId="478"/>
          <ac:spMkLst>
            <pc:docMk/>
            <pc:sldMk cId="38554370" sldId="326"/>
            <ac:spMk id="10" creationId="{6010C61D-8E26-4E39-A087-400F32E87954}"/>
          </ac:spMkLst>
        </pc:spChg>
        <pc:spChg chg="add mod">
          <ac:chgData name="li bo" userId="86e360d6c7446f46" providerId="LiveId" clId="{099D4E60-6564-40CE-9725-34624E909C57}" dt="2022-03-12T04:21:31.050" v="28446" actId="207"/>
          <ac:spMkLst>
            <pc:docMk/>
            <pc:sldMk cId="38554370" sldId="326"/>
            <ac:spMk id="11" creationId="{5DD23DF3-AF49-4537-A249-87EA9E2D1E6D}"/>
          </ac:spMkLst>
        </pc:spChg>
        <pc:spChg chg="add mod">
          <ac:chgData name="li bo" userId="86e360d6c7446f46" providerId="LiveId" clId="{099D4E60-6564-40CE-9725-34624E909C57}" dt="2022-03-10T08:51:27.620" v="10218" actId="207"/>
          <ac:spMkLst>
            <pc:docMk/>
            <pc:sldMk cId="38554370" sldId="326"/>
            <ac:spMk id="12" creationId="{E9AB5E47-B706-421B-BFF2-D9A60AB6288E}"/>
          </ac:spMkLst>
        </pc:spChg>
        <pc:spChg chg="add mod">
          <ac:chgData name="li bo" userId="86e360d6c7446f46" providerId="LiveId" clId="{099D4E60-6564-40CE-9725-34624E909C57}" dt="2022-03-10T08:51:27.620" v="10220" actId="207"/>
          <ac:spMkLst>
            <pc:docMk/>
            <pc:sldMk cId="38554370" sldId="326"/>
            <ac:spMk id="13" creationId="{70075A12-BFF3-4FD8-9233-C7AE062BDCD7}"/>
          </ac:spMkLst>
        </pc:spChg>
        <pc:spChg chg="add del mod">
          <ac:chgData name="li bo" userId="86e360d6c7446f46" providerId="LiveId" clId="{099D4E60-6564-40CE-9725-34624E909C57}" dt="2022-03-10T08:38:09.629" v="9129" actId="478"/>
          <ac:spMkLst>
            <pc:docMk/>
            <pc:sldMk cId="38554370" sldId="326"/>
            <ac:spMk id="14" creationId="{3FB20102-D2C0-4DC8-868B-2D221B7D5AE1}"/>
          </ac:spMkLst>
        </pc:spChg>
        <pc:spChg chg="add mod modVis">
          <ac:chgData name="li bo" userId="86e360d6c7446f46" providerId="LiveId" clId="{099D4E60-6564-40CE-9725-34624E909C57}" dt="2022-03-12T04:21:31.046" v="28442"/>
          <ac:spMkLst>
            <pc:docMk/>
            <pc:sldMk cId="38554370" sldId="326"/>
            <ac:spMk id="15" creationId="{11B328CF-0C28-491A-BB38-5F4BAB66D269}"/>
          </ac:spMkLst>
        </pc:spChg>
        <pc:spChg chg="add mod">
          <ac:chgData name="li bo" userId="86e360d6c7446f46" providerId="LiveId" clId="{099D4E60-6564-40CE-9725-34624E909C57}" dt="2022-03-12T07:11:10.919" v="29000"/>
          <ac:spMkLst>
            <pc:docMk/>
            <pc:sldMk cId="38554370" sldId="326"/>
            <ac:spMk id="16" creationId="{A291913D-A045-4D8B-B528-A35A399D0CF5}"/>
          </ac:spMkLst>
        </pc:spChg>
        <pc:spChg chg="add mod">
          <ac:chgData name="li bo" userId="86e360d6c7446f46" providerId="LiveId" clId="{099D4E60-6564-40CE-9725-34624E909C57}" dt="2022-03-12T07:11:10.918" v="28999"/>
          <ac:spMkLst>
            <pc:docMk/>
            <pc:sldMk cId="38554370" sldId="326"/>
            <ac:spMk id="17" creationId="{BA6BF203-2FE9-46B8-B238-5018A06B7929}"/>
          </ac:spMkLst>
        </pc:spChg>
        <pc:spChg chg="add mod">
          <ac:chgData name="li bo" userId="86e360d6c7446f46" providerId="LiveId" clId="{099D4E60-6564-40CE-9725-34624E909C57}" dt="2022-03-12T07:11:10.918" v="28999"/>
          <ac:spMkLst>
            <pc:docMk/>
            <pc:sldMk cId="38554370" sldId="326"/>
            <ac:spMk id="18" creationId="{011F3D72-C1D9-448E-A638-7B33D851A4CD}"/>
          </ac:spMkLst>
        </pc:spChg>
        <pc:spChg chg="add mod">
          <ac:chgData name="li bo" userId="86e360d6c7446f46" providerId="LiveId" clId="{099D4E60-6564-40CE-9725-34624E909C57}" dt="2022-03-12T07:11:10.918" v="28999"/>
          <ac:spMkLst>
            <pc:docMk/>
            <pc:sldMk cId="38554370" sldId="326"/>
            <ac:spMk id="19" creationId="{1A0C717A-224C-4453-8020-C7ADDC80B2B0}"/>
          </ac:spMkLst>
        </pc:spChg>
        <pc:spChg chg="add del mod ord">
          <ac:chgData name="li bo" userId="86e360d6c7446f46" providerId="LiveId" clId="{099D4E60-6564-40CE-9725-34624E909C57}" dt="2022-03-10T08:51:27.620" v="10222"/>
          <ac:spMkLst>
            <pc:docMk/>
            <pc:sldMk cId="38554370" sldId="326"/>
            <ac:spMk id="21" creationId="{8D3E7EE3-4D18-4B36-89FC-FE3DD43C3F0D}"/>
          </ac:spMkLst>
        </pc:spChg>
        <pc:grpChg chg="add mod">
          <ac:chgData name="li bo" userId="86e360d6c7446f46" providerId="LiveId" clId="{099D4E60-6564-40CE-9725-34624E909C57}" dt="2022-03-12T07:11:10.920" v="29001"/>
          <ac:grpSpMkLst>
            <pc:docMk/>
            <pc:sldMk cId="38554370" sldId="326"/>
            <ac:grpSpMk id="20" creationId="{65ADA63A-D37B-421E-BFFC-88177386670F}"/>
          </ac:grpSpMkLst>
        </pc:grpChg>
        <pc:picChg chg="add mod ord modVis">
          <ac:chgData name="li bo" userId="86e360d6c7446f46" providerId="LiveId" clId="{099D4E60-6564-40CE-9725-34624E909C57}" dt="2022-03-12T07:11:10.921" v="29003"/>
          <ac:picMkLst>
            <pc:docMk/>
            <pc:sldMk cId="38554370" sldId="326"/>
            <ac:picMk id="5" creationId="{C1AD5C1B-48EF-468B-8F98-A5C58C5A30DF}"/>
          </ac:picMkLst>
        </pc:picChg>
        <pc:picChg chg="add del mod">
          <ac:chgData name="li bo" userId="86e360d6c7446f46" providerId="LiveId" clId="{099D4E60-6564-40CE-9725-34624E909C57}" dt="2022-03-10T08:37:22.986" v="9040" actId="478"/>
          <ac:picMkLst>
            <pc:docMk/>
            <pc:sldMk cId="38554370" sldId="326"/>
            <ac:picMk id="23" creationId="{A456BF20-AAA6-4414-8F75-560AEB439EF4}"/>
          </ac:picMkLst>
        </pc:picChg>
        <pc:picChg chg="add del mod">
          <ac:chgData name="li bo" userId="86e360d6c7446f46" providerId="LiveId" clId="{099D4E60-6564-40CE-9725-34624E909C57}" dt="2022-03-10T08:37:45.792" v="9052" actId="22"/>
          <ac:picMkLst>
            <pc:docMk/>
            <pc:sldMk cId="38554370" sldId="326"/>
            <ac:picMk id="25" creationId="{30C99139-6AE5-49E0-B912-BB59A4262190}"/>
          </ac:picMkLst>
        </pc:picChg>
        <pc:picChg chg="add mod ord">
          <ac:chgData name="li bo" userId="86e360d6c7446f46" providerId="LiveId" clId="{099D4E60-6564-40CE-9725-34624E909C57}" dt="2022-03-10T08:39:27.763" v="9246" actId="167"/>
          <ac:picMkLst>
            <pc:docMk/>
            <pc:sldMk cId="38554370" sldId="326"/>
            <ac:picMk id="27" creationId="{D77B63BB-2CFA-4539-827E-7D1B877EFDE4}"/>
          </ac:picMkLst>
        </pc:picChg>
      </pc:sldChg>
      <pc:sldChg chg="new del">
        <pc:chgData name="li bo" userId="86e360d6c7446f46" providerId="LiveId" clId="{099D4E60-6564-40CE-9725-34624E909C57}" dt="2022-03-10T08:50:44.705" v="9857" actId="47"/>
        <pc:sldMkLst>
          <pc:docMk/>
          <pc:sldMk cId="2364117964" sldId="327"/>
        </pc:sldMkLst>
      </pc:sldChg>
      <pc:sldChg chg="addSp delSp modSp add mod modTransition modShow modNotesTx">
        <pc:chgData name="li bo" userId="86e360d6c7446f46" providerId="LiveId" clId="{099D4E60-6564-40CE-9725-34624E909C57}" dt="2022-03-12T07:11:11.163" v="29009"/>
        <pc:sldMkLst>
          <pc:docMk/>
          <pc:sldMk cId="4171068572" sldId="327"/>
        </pc:sldMkLst>
        <pc:spChg chg="add mod">
          <ac:chgData name="li bo" userId="86e360d6c7446f46" providerId="LiveId" clId="{099D4E60-6564-40CE-9725-34624E909C57}" dt="2022-03-10T08:53:18.980" v="10553" actId="14100"/>
          <ac:spMkLst>
            <pc:docMk/>
            <pc:sldMk cId="4171068572" sldId="327"/>
            <ac:spMk id="4" creationId="{8316A157-EBAD-43A5-9D75-3A4366CA1847}"/>
          </ac:spMkLst>
        </pc:spChg>
        <pc:spChg chg="add mod">
          <ac:chgData name="li bo" userId="86e360d6c7446f46" providerId="LiveId" clId="{099D4E60-6564-40CE-9725-34624E909C57}" dt="2022-03-10T08:52:50.333" v="10430" actId="20577"/>
          <ac:spMkLst>
            <pc:docMk/>
            <pc:sldMk cId="4171068572" sldId="327"/>
            <ac:spMk id="5" creationId="{425BF7CA-4149-4557-B59A-44177ECBBA22}"/>
          </ac:spMkLst>
        </pc:spChg>
        <pc:spChg chg="add mod">
          <ac:chgData name="li bo" userId="86e360d6c7446f46" providerId="LiveId" clId="{099D4E60-6564-40CE-9725-34624E909C57}" dt="2022-03-10T08:53:15.101" v="10536" actId="1076"/>
          <ac:spMkLst>
            <pc:docMk/>
            <pc:sldMk cId="4171068572" sldId="327"/>
            <ac:spMk id="6" creationId="{A240ABA1-32F0-4C26-8361-1EF4266CC57C}"/>
          </ac:spMkLst>
        </pc:spChg>
        <pc:spChg chg="add del mod">
          <ac:chgData name="li bo" userId="86e360d6c7446f46" providerId="LiveId" clId="{099D4E60-6564-40CE-9725-34624E909C57}" dt="2022-03-10T08:52:22.714" v="10370" actId="478"/>
          <ac:spMkLst>
            <pc:docMk/>
            <pc:sldMk cId="4171068572" sldId="327"/>
            <ac:spMk id="7" creationId="{18A39639-64EB-4A53-9CA3-FA6F97A25D35}"/>
          </ac:spMkLst>
        </pc:spChg>
        <pc:spChg chg="add del mod">
          <ac:chgData name="li bo" userId="86e360d6c7446f46" providerId="LiveId" clId="{099D4E60-6564-40CE-9725-34624E909C57}" dt="2022-03-10T08:52:21.550" v="10353" actId="478"/>
          <ac:spMkLst>
            <pc:docMk/>
            <pc:sldMk cId="4171068572" sldId="327"/>
            <ac:spMk id="8" creationId="{0D7F4C08-8332-409F-9359-2078EC5266DB}"/>
          </ac:spMkLst>
        </pc:spChg>
        <pc:spChg chg="add mod">
          <ac:chgData name="li bo" userId="86e360d6c7446f46" providerId="LiveId" clId="{099D4E60-6564-40CE-9725-34624E909C57}" dt="2022-03-12T04:21:31.055" v="28452" actId="207"/>
          <ac:spMkLst>
            <pc:docMk/>
            <pc:sldMk cId="4171068572" sldId="327"/>
            <ac:spMk id="9" creationId="{B338C3F4-88FD-46AA-A6E3-C21D2F354AE4}"/>
          </ac:spMkLst>
        </pc:spChg>
        <pc:spChg chg="add mod">
          <ac:chgData name="li bo" userId="86e360d6c7446f46" providerId="LiveId" clId="{099D4E60-6564-40CE-9725-34624E909C57}" dt="2022-03-10T08:53:42.524" v="10593" actId="207"/>
          <ac:spMkLst>
            <pc:docMk/>
            <pc:sldMk cId="4171068572" sldId="327"/>
            <ac:spMk id="10" creationId="{0952D5E1-B563-4990-B6A6-24B31E2FC14D}"/>
          </ac:spMkLst>
        </pc:spChg>
        <pc:spChg chg="add del mod">
          <ac:chgData name="li bo" userId="86e360d6c7446f46" providerId="LiveId" clId="{099D4E60-6564-40CE-9725-34624E909C57}" dt="2022-03-10T08:52:23.400" v="10387" actId="478"/>
          <ac:spMkLst>
            <pc:docMk/>
            <pc:sldMk cId="4171068572" sldId="327"/>
            <ac:spMk id="11" creationId="{EDEF1203-FE08-4E56-BB66-2BE8FA09C5DE}"/>
          </ac:spMkLst>
        </pc:spChg>
        <pc:spChg chg="add del mod">
          <ac:chgData name="li bo" userId="86e360d6c7446f46" providerId="LiveId" clId="{099D4E60-6564-40CE-9725-34624E909C57}" dt="2022-03-10T08:52:20.113" v="10336" actId="478"/>
          <ac:spMkLst>
            <pc:docMk/>
            <pc:sldMk cId="4171068572" sldId="327"/>
            <ac:spMk id="12" creationId="{3ABB4022-1CA2-4F2F-965F-FB8D22EF8673}"/>
          </ac:spMkLst>
        </pc:spChg>
        <pc:spChg chg="add mod modVis">
          <ac:chgData name="li bo" userId="86e360d6c7446f46" providerId="LiveId" clId="{099D4E60-6564-40CE-9725-34624E909C57}" dt="2022-03-12T04:21:31.051" v="28448"/>
          <ac:spMkLst>
            <pc:docMk/>
            <pc:sldMk cId="4171068572" sldId="327"/>
            <ac:spMk id="13" creationId="{2D5FA149-45C9-45A3-84EF-2CEB2DC1B99F}"/>
          </ac:spMkLst>
        </pc:spChg>
        <pc:spChg chg="add mod">
          <ac:chgData name="li bo" userId="86e360d6c7446f46" providerId="LiveId" clId="{099D4E60-6564-40CE-9725-34624E909C57}" dt="2022-03-12T07:11:11.163" v="29006"/>
          <ac:spMkLst>
            <pc:docMk/>
            <pc:sldMk cId="4171068572" sldId="327"/>
            <ac:spMk id="14" creationId="{F300CFAB-262C-4E6F-B923-D6FEDB2D3DCD}"/>
          </ac:spMkLst>
        </pc:spChg>
        <pc:spChg chg="add mod">
          <ac:chgData name="li bo" userId="86e360d6c7446f46" providerId="LiveId" clId="{099D4E60-6564-40CE-9725-34624E909C57}" dt="2022-03-12T07:11:11.162" v="29005"/>
          <ac:spMkLst>
            <pc:docMk/>
            <pc:sldMk cId="4171068572" sldId="327"/>
            <ac:spMk id="15" creationId="{AA6DEB57-D7AD-4B7B-88D6-16EF4DA5279E}"/>
          </ac:spMkLst>
        </pc:spChg>
        <pc:spChg chg="add mod">
          <ac:chgData name="li bo" userId="86e360d6c7446f46" providerId="LiveId" clId="{099D4E60-6564-40CE-9725-34624E909C57}" dt="2022-03-12T07:11:11.162" v="29005"/>
          <ac:spMkLst>
            <pc:docMk/>
            <pc:sldMk cId="4171068572" sldId="327"/>
            <ac:spMk id="16" creationId="{C4E45513-83E7-4C83-B067-CDCAE8D2E61A}"/>
          </ac:spMkLst>
        </pc:spChg>
        <pc:spChg chg="add mod">
          <ac:chgData name="li bo" userId="86e360d6c7446f46" providerId="LiveId" clId="{099D4E60-6564-40CE-9725-34624E909C57}" dt="2022-03-12T07:11:11.162" v="29005"/>
          <ac:spMkLst>
            <pc:docMk/>
            <pc:sldMk cId="4171068572" sldId="327"/>
            <ac:spMk id="17" creationId="{B9148B72-A7D4-45F9-AFD8-73E6AF1C9980}"/>
          </ac:spMkLst>
        </pc:spChg>
        <pc:spChg chg="add del mod ord">
          <ac:chgData name="li bo" userId="86e360d6c7446f46" providerId="LiveId" clId="{099D4E60-6564-40CE-9725-34624E909C57}" dt="2022-03-10T08:53:42.524" v="10595"/>
          <ac:spMkLst>
            <pc:docMk/>
            <pc:sldMk cId="4171068572" sldId="327"/>
            <ac:spMk id="19" creationId="{522FB55C-966F-4DC0-BD1F-EAF20E693C11}"/>
          </ac:spMkLst>
        </pc:spChg>
        <pc:grpChg chg="add mod">
          <ac:chgData name="li bo" userId="86e360d6c7446f46" providerId="LiveId" clId="{099D4E60-6564-40CE-9725-34624E909C57}" dt="2022-03-12T07:11:11.163" v="29007"/>
          <ac:grpSpMkLst>
            <pc:docMk/>
            <pc:sldMk cId="4171068572" sldId="327"/>
            <ac:grpSpMk id="18" creationId="{12284E42-A3CC-4BBE-9CEC-BA48E5C9B388}"/>
          </ac:grpSpMkLst>
        </pc:grpChg>
        <pc:picChg chg="add mod ord modVis">
          <ac:chgData name="li bo" userId="86e360d6c7446f46" providerId="LiveId" clId="{099D4E60-6564-40CE-9725-34624E909C57}" dt="2022-03-12T07:11:11.163" v="29009"/>
          <ac:picMkLst>
            <pc:docMk/>
            <pc:sldMk cId="4171068572" sldId="327"/>
            <ac:picMk id="3" creationId="{A4764AFC-D3F8-4C21-9417-2EDE15D21FBC}"/>
          </ac:picMkLst>
        </pc:picChg>
        <pc:picChg chg="add mod ord">
          <ac:chgData name="li bo" userId="86e360d6c7446f46" providerId="LiveId" clId="{099D4E60-6564-40CE-9725-34624E909C57}" dt="2022-03-10T08:53:22.269" v="10563" actId="14100"/>
          <ac:picMkLst>
            <pc:docMk/>
            <pc:sldMk cId="4171068572" sldId="327"/>
            <ac:picMk id="21" creationId="{D4BAD5A9-E0FC-4F53-9BDA-5F644040BACB}"/>
          </ac:picMkLst>
        </pc:picChg>
      </pc:sldChg>
      <pc:sldChg chg="addSp delSp modSp add mod ord modTransition modAnim modNotesTx">
        <pc:chgData name="li bo" userId="86e360d6c7446f46" providerId="LiveId" clId="{099D4E60-6564-40CE-9725-34624E909C57}" dt="2022-03-12T06:07:09.889" v="28778"/>
        <pc:sldMkLst>
          <pc:docMk/>
          <pc:sldMk cId="3963065749" sldId="328"/>
        </pc:sldMkLst>
        <pc:spChg chg="mod">
          <ac:chgData name="li bo" userId="86e360d6c7446f46" providerId="LiveId" clId="{099D4E60-6564-40CE-9725-34624E909C57}" dt="2022-03-10T12:02:39.860" v="12782" actId="20577"/>
          <ac:spMkLst>
            <pc:docMk/>
            <pc:sldMk cId="3963065749" sldId="328"/>
            <ac:spMk id="2" creationId="{B49CBE6D-B73D-49C5-9C10-9D9A122F1EA2}"/>
          </ac:spMkLst>
        </pc:spChg>
        <pc:spChg chg="mod">
          <ac:chgData name="li bo" userId="86e360d6c7446f46" providerId="LiveId" clId="{099D4E60-6564-40CE-9725-34624E909C57}" dt="2022-03-10T15:21:04.055" v="16038" actId="20577"/>
          <ac:spMkLst>
            <pc:docMk/>
            <pc:sldMk cId="3963065749" sldId="328"/>
            <ac:spMk id="3" creationId="{E550A74B-0E72-4E4D-A486-EA99E4947DF2}"/>
          </ac:spMkLst>
        </pc:spChg>
        <pc:picChg chg="add mod ord">
          <ac:chgData name="li bo" userId="86e360d6c7446f46" providerId="LiveId" clId="{099D4E60-6564-40CE-9725-34624E909C57}" dt="2022-03-10T10:32:23.242" v="12185" actId="1076"/>
          <ac:picMkLst>
            <pc:docMk/>
            <pc:sldMk cId="3963065749" sldId="328"/>
            <ac:picMk id="5" creationId="{B07C6887-12A2-47E1-9172-946950772C02}"/>
          </ac:picMkLst>
        </pc:picChg>
        <pc:picChg chg="del">
          <ac:chgData name="li bo" userId="86e360d6c7446f46" providerId="LiveId" clId="{099D4E60-6564-40CE-9725-34624E909C57}" dt="2022-03-10T10:01:02.061" v="11453" actId="478"/>
          <ac:picMkLst>
            <pc:docMk/>
            <pc:sldMk cId="3963065749" sldId="328"/>
            <ac:picMk id="6146" creationId="{47712A8D-E4E5-4484-B032-8146490642C7}"/>
          </ac:picMkLst>
        </pc:picChg>
        <pc:picChg chg="del">
          <ac:chgData name="li bo" userId="86e360d6c7446f46" providerId="LiveId" clId="{099D4E60-6564-40CE-9725-34624E909C57}" dt="2022-03-10T10:01:03.656" v="11454" actId="478"/>
          <ac:picMkLst>
            <pc:docMk/>
            <pc:sldMk cId="3963065749" sldId="328"/>
            <ac:picMk id="6150" creationId="{42D5B052-1845-4BE2-8E30-798AA8FDF534}"/>
          </ac:picMkLst>
        </pc:picChg>
      </pc:sldChg>
      <pc:sldChg chg="addSp delSp modSp add del mod">
        <pc:chgData name="li bo" userId="86e360d6c7446f46" providerId="LiveId" clId="{099D4E60-6564-40CE-9725-34624E909C57}" dt="2022-03-10T12:27:08.014" v="13490" actId="47"/>
        <pc:sldMkLst>
          <pc:docMk/>
          <pc:sldMk cId="675468695" sldId="329"/>
        </pc:sldMkLst>
        <pc:spChg chg="del mod">
          <ac:chgData name="li bo" userId="86e360d6c7446f46" providerId="LiveId" clId="{099D4E60-6564-40CE-9725-34624E909C57}" dt="2022-03-10T12:19:07.188" v="13169"/>
          <ac:spMkLst>
            <pc:docMk/>
            <pc:sldMk cId="675468695" sldId="329"/>
            <ac:spMk id="2" creationId="{C37ABDA6-3DF4-4962-A6B9-EDB76EA13C37}"/>
          </ac:spMkLst>
        </pc:spChg>
        <pc:spChg chg="del mod">
          <ac:chgData name="li bo" userId="86e360d6c7446f46" providerId="LiveId" clId="{099D4E60-6564-40CE-9725-34624E909C57}" dt="2022-03-10T12:19:07.188" v="13169"/>
          <ac:spMkLst>
            <pc:docMk/>
            <pc:sldMk cId="675468695" sldId="329"/>
            <ac:spMk id="3" creationId="{37FF6E27-9244-4889-9FB4-D6BB4C7F6CEF}"/>
          </ac:spMkLst>
        </pc:spChg>
        <pc:spChg chg="add mod">
          <ac:chgData name="li bo" userId="86e360d6c7446f46" providerId="LiveId" clId="{099D4E60-6564-40CE-9725-34624E909C57}" dt="2022-03-10T12:19:07.201" v="13187" actId="948"/>
          <ac:spMkLst>
            <pc:docMk/>
            <pc:sldMk cId="675468695" sldId="329"/>
            <ac:spMk id="6" creationId="{84E42DF8-1484-4E2D-9F10-4EEC4038D747}"/>
          </ac:spMkLst>
        </pc:spChg>
        <pc:spChg chg="add mod">
          <ac:chgData name="li bo" userId="86e360d6c7446f46" providerId="LiveId" clId="{099D4E60-6564-40CE-9725-34624E909C57}" dt="2022-03-10T12:19:07.212" v="13202" actId="947"/>
          <ac:spMkLst>
            <pc:docMk/>
            <pc:sldMk cId="675468695" sldId="329"/>
            <ac:spMk id="7" creationId="{E44711C2-CFBB-4D6E-83C3-A4135DC72D24}"/>
          </ac:spMkLst>
        </pc:spChg>
        <pc:spChg chg="add mod">
          <ac:chgData name="li bo" userId="86e360d6c7446f46" providerId="LiveId" clId="{099D4E60-6564-40CE-9725-34624E909C57}" dt="2022-03-10T12:19:07.224" v="13217" actId="947"/>
          <ac:spMkLst>
            <pc:docMk/>
            <pc:sldMk cId="675468695" sldId="329"/>
            <ac:spMk id="8" creationId="{13471756-4B8F-4B3A-9AC8-A3E2478BD68E}"/>
          </ac:spMkLst>
        </pc:spChg>
        <pc:spChg chg="add mod">
          <ac:chgData name="li bo" userId="86e360d6c7446f46" providerId="LiveId" clId="{099D4E60-6564-40CE-9725-34624E909C57}" dt="2022-03-10T12:19:07.236" v="13232" actId="947"/>
          <ac:spMkLst>
            <pc:docMk/>
            <pc:sldMk cId="675468695" sldId="329"/>
            <ac:spMk id="9" creationId="{F8D0C6D8-289C-4F26-B3BD-771DAF345608}"/>
          </ac:spMkLst>
        </pc:spChg>
        <pc:spChg chg="add mod">
          <ac:chgData name="li bo" userId="86e360d6c7446f46" providerId="LiveId" clId="{099D4E60-6564-40CE-9725-34624E909C57}" dt="2022-03-10T12:19:07.250" v="13247" actId="947"/>
          <ac:spMkLst>
            <pc:docMk/>
            <pc:sldMk cId="675468695" sldId="329"/>
            <ac:spMk id="10" creationId="{2F328326-E67A-464A-A5F6-ECBDE5EC479F}"/>
          </ac:spMkLst>
        </pc:spChg>
        <pc:spChg chg="add mod">
          <ac:chgData name="li bo" userId="86e360d6c7446f46" providerId="LiveId" clId="{099D4E60-6564-40CE-9725-34624E909C57}" dt="2022-03-10T12:19:07.266" v="13269" actId="207"/>
          <ac:spMkLst>
            <pc:docMk/>
            <pc:sldMk cId="675468695" sldId="329"/>
            <ac:spMk id="11" creationId="{682AD4F5-7113-4526-A710-695AB0A9CA40}"/>
          </ac:spMkLst>
        </pc:spChg>
        <pc:spChg chg="add mod">
          <ac:chgData name="li bo" userId="86e360d6c7446f46" providerId="LiveId" clId="{099D4E60-6564-40CE-9725-34624E909C57}" dt="2022-03-10T12:19:07.281" v="13291" actId="207"/>
          <ac:spMkLst>
            <pc:docMk/>
            <pc:sldMk cId="675468695" sldId="329"/>
            <ac:spMk id="12" creationId="{CA4DB810-E69D-4730-8B50-276054FA978C}"/>
          </ac:spMkLst>
        </pc:spChg>
        <pc:spChg chg="add mod">
          <ac:chgData name="li bo" userId="86e360d6c7446f46" providerId="LiveId" clId="{099D4E60-6564-40CE-9725-34624E909C57}" dt="2022-03-10T12:19:07.296" v="13313" actId="207"/>
          <ac:spMkLst>
            <pc:docMk/>
            <pc:sldMk cId="675468695" sldId="329"/>
            <ac:spMk id="13" creationId="{ABE2E192-CFB6-4EB0-86A8-52F7BF6BEE71}"/>
          </ac:spMkLst>
        </pc:spChg>
        <pc:spChg chg="add mod">
          <ac:chgData name="li bo" userId="86e360d6c7446f46" providerId="LiveId" clId="{099D4E60-6564-40CE-9725-34624E909C57}" dt="2022-03-10T12:19:07.311" v="13335" actId="207"/>
          <ac:spMkLst>
            <pc:docMk/>
            <pc:sldMk cId="675468695" sldId="329"/>
            <ac:spMk id="14" creationId="{0A6913C6-73F4-49BD-BD05-A398B0B641E2}"/>
          </ac:spMkLst>
        </pc:spChg>
        <pc:spChg chg="add mod">
          <ac:chgData name="li bo" userId="86e360d6c7446f46" providerId="LiveId" clId="{099D4E60-6564-40CE-9725-34624E909C57}" dt="2022-03-10T12:19:07.320" v="13353" actId="948"/>
          <ac:spMkLst>
            <pc:docMk/>
            <pc:sldMk cId="675468695" sldId="329"/>
            <ac:spMk id="15" creationId="{9D7E7A9D-AF7A-4DDF-804A-69E46AB9D9F5}"/>
          </ac:spMkLst>
        </pc:spChg>
        <pc:spChg chg="add mod">
          <ac:chgData name="li bo" userId="86e360d6c7446f46" providerId="LiveId" clId="{099D4E60-6564-40CE-9725-34624E909C57}" dt="2022-03-10T12:27:06.367" v="13484"/>
          <ac:spMkLst>
            <pc:docMk/>
            <pc:sldMk cId="675468695" sldId="329"/>
            <ac:spMk id="16" creationId="{35422026-9BDC-42B3-B14B-FB7CC7A6E2F0}"/>
          </ac:spMkLst>
        </pc:spChg>
        <pc:spChg chg="add mod">
          <ac:chgData name="li bo" userId="86e360d6c7446f46" providerId="LiveId" clId="{099D4E60-6564-40CE-9725-34624E909C57}" dt="2022-03-10T12:27:06.367" v="13483"/>
          <ac:spMkLst>
            <pc:docMk/>
            <pc:sldMk cId="675468695" sldId="329"/>
            <ac:spMk id="17" creationId="{FF8243F3-BAC7-4BD9-B142-BA389548AFDC}"/>
          </ac:spMkLst>
        </pc:spChg>
        <pc:spChg chg="add mod">
          <ac:chgData name="li bo" userId="86e360d6c7446f46" providerId="LiveId" clId="{099D4E60-6564-40CE-9725-34624E909C57}" dt="2022-03-10T12:27:06.367" v="13483"/>
          <ac:spMkLst>
            <pc:docMk/>
            <pc:sldMk cId="675468695" sldId="329"/>
            <ac:spMk id="18" creationId="{8F4DF5E5-6A78-4E17-B98A-A8041E1F257F}"/>
          </ac:spMkLst>
        </pc:spChg>
        <pc:spChg chg="add mod">
          <ac:chgData name="li bo" userId="86e360d6c7446f46" providerId="LiveId" clId="{099D4E60-6564-40CE-9725-34624E909C57}" dt="2022-03-10T12:27:06.367" v="13483"/>
          <ac:spMkLst>
            <pc:docMk/>
            <pc:sldMk cId="675468695" sldId="329"/>
            <ac:spMk id="19" creationId="{0297AD27-CE07-4263-A450-0EF9A873EA31}"/>
          </ac:spMkLst>
        </pc:spChg>
        <pc:spChg chg="add mod ord">
          <ac:chgData name="li bo" userId="86e360d6c7446f46" providerId="LiveId" clId="{099D4E60-6564-40CE-9725-34624E909C57}" dt="2022-03-10T12:27:06.368" v="13489"/>
          <ac:spMkLst>
            <pc:docMk/>
            <pc:sldMk cId="675468695" sldId="329"/>
            <ac:spMk id="21" creationId="{D29E2413-885A-4A9A-8511-7BCC59A02501}"/>
          </ac:spMkLst>
        </pc:spChg>
        <pc:grpChg chg="add mod">
          <ac:chgData name="li bo" userId="86e360d6c7446f46" providerId="LiveId" clId="{099D4E60-6564-40CE-9725-34624E909C57}" dt="2022-03-10T12:27:06.367" v="13485"/>
          <ac:grpSpMkLst>
            <pc:docMk/>
            <pc:sldMk cId="675468695" sldId="329"/>
            <ac:grpSpMk id="20" creationId="{7815FEAE-66F2-4308-A743-AA40D24611D4}"/>
          </ac:grpSpMkLst>
        </pc:grpChg>
        <pc:picChg chg="add mod ord">
          <ac:chgData name="li bo" userId="86e360d6c7446f46" providerId="LiveId" clId="{099D4E60-6564-40CE-9725-34624E909C57}" dt="2022-03-10T12:27:06.367" v="13487"/>
          <ac:picMkLst>
            <pc:docMk/>
            <pc:sldMk cId="675468695" sldId="329"/>
            <ac:picMk id="5" creationId="{13334572-FCB5-4292-8B24-DBA7932A7ED1}"/>
          </ac:picMkLst>
        </pc:picChg>
      </pc:sldChg>
      <pc:sldChg chg="new del">
        <pc:chgData name="li bo" userId="86e360d6c7446f46" providerId="LiveId" clId="{099D4E60-6564-40CE-9725-34624E909C57}" dt="2022-03-10T12:19:01.937" v="13167" actId="47"/>
        <pc:sldMkLst>
          <pc:docMk/>
          <pc:sldMk cId="1236772492" sldId="329"/>
        </pc:sldMkLst>
      </pc:sldChg>
      <pc:sldChg chg="delSp modSp add del mod">
        <pc:chgData name="li bo" userId="86e360d6c7446f46" providerId="LiveId" clId="{099D4E60-6564-40CE-9725-34624E909C57}" dt="2022-03-10T13:59:54.881" v="14568" actId="47"/>
        <pc:sldMkLst>
          <pc:docMk/>
          <pc:sldMk cId="4232391698" sldId="329"/>
        </pc:sldMkLst>
        <pc:spChg chg="del">
          <ac:chgData name="li bo" userId="86e360d6c7446f46" providerId="LiveId" clId="{099D4E60-6564-40CE-9725-34624E909C57}" dt="2022-03-10T12:27:44.911" v="13492" actId="478"/>
          <ac:spMkLst>
            <pc:docMk/>
            <pc:sldMk cId="4232391698" sldId="329"/>
            <ac:spMk id="9" creationId="{E6E62A1B-2AB4-4CEF-984E-E26AF2ED1FD2}"/>
          </ac:spMkLst>
        </pc:spChg>
        <pc:spChg chg="mod">
          <ac:chgData name="li bo" userId="86e360d6c7446f46" providerId="LiveId" clId="{099D4E60-6564-40CE-9725-34624E909C57}" dt="2022-03-10T12:28:08.225" v="13546" actId="5793"/>
          <ac:spMkLst>
            <pc:docMk/>
            <pc:sldMk cId="4232391698" sldId="329"/>
            <ac:spMk id="12" creationId="{78D68531-4D14-4F08-8C1E-79C8E7C1DED2}"/>
          </ac:spMkLst>
        </pc:spChg>
        <pc:spChg chg="del">
          <ac:chgData name="li bo" userId="86e360d6c7446f46" providerId="LiveId" clId="{099D4E60-6564-40CE-9725-34624E909C57}" dt="2022-03-10T12:27:44.911" v="13492" actId="478"/>
          <ac:spMkLst>
            <pc:docMk/>
            <pc:sldMk cId="4232391698" sldId="329"/>
            <ac:spMk id="82" creationId="{39BE142D-3C42-4437-98B9-B44CEE0179B9}"/>
          </ac:spMkLst>
        </pc:spChg>
        <pc:grpChg chg="del">
          <ac:chgData name="li bo" userId="86e360d6c7446f46" providerId="LiveId" clId="{099D4E60-6564-40CE-9725-34624E909C57}" dt="2022-03-10T12:27:44.911" v="13492" actId="478"/>
          <ac:grpSpMkLst>
            <pc:docMk/>
            <pc:sldMk cId="4232391698" sldId="329"/>
            <ac:grpSpMk id="8" creationId="{C214A5EB-8230-46A6-83F3-09C5717775AC}"/>
          </ac:grpSpMkLst>
        </pc:grpChg>
      </pc:sldChg>
      <pc:sldChg chg="addSp delSp modSp new del mod modTransition modAnim modNotesTx">
        <pc:chgData name="li bo" userId="86e360d6c7446f46" providerId="LiveId" clId="{099D4E60-6564-40CE-9725-34624E909C57}" dt="2022-03-12T06:13:45.608" v="28843" actId="2696"/>
        <pc:sldMkLst>
          <pc:docMk/>
          <pc:sldMk cId="1852305275" sldId="330"/>
        </pc:sldMkLst>
        <pc:spChg chg="del">
          <ac:chgData name="li bo" userId="86e360d6c7446f46" providerId="LiveId" clId="{099D4E60-6564-40CE-9725-34624E909C57}" dt="2022-03-10T13:40:59.750" v="14214" actId="478"/>
          <ac:spMkLst>
            <pc:docMk/>
            <pc:sldMk cId="1852305275" sldId="330"/>
            <ac:spMk id="2" creationId="{0C9DBAB6-5F8A-4755-A444-C996298B787B}"/>
          </ac:spMkLst>
        </pc:spChg>
        <pc:spChg chg="mod">
          <ac:chgData name="li bo" userId="86e360d6c7446f46" providerId="LiveId" clId="{099D4E60-6564-40CE-9725-34624E909C57}" dt="2022-03-10T14:47:37.454" v="15313"/>
          <ac:spMkLst>
            <pc:docMk/>
            <pc:sldMk cId="1852305275" sldId="330"/>
            <ac:spMk id="3" creationId="{928ADCD6-1502-43B0-A6C4-106E1FE5893E}"/>
          </ac:spMkLst>
        </pc:spChg>
        <pc:spChg chg="add del">
          <ac:chgData name="li bo" userId="86e360d6c7446f46" providerId="LiveId" clId="{099D4E60-6564-40CE-9725-34624E909C57}" dt="2022-03-10T13:41:01.370" v="14216" actId="22"/>
          <ac:spMkLst>
            <pc:docMk/>
            <pc:sldMk cId="1852305275" sldId="330"/>
            <ac:spMk id="5" creationId="{ACE8C275-ED95-40D1-8335-AD7B9E50A90D}"/>
          </ac:spMkLst>
        </pc:spChg>
        <pc:spChg chg="add mod">
          <ac:chgData name="li bo" userId="86e360d6c7446f46" providerId="LiveId" clId="{099D4E60-6564-40CE-9725-34624E909C57}" dt="2022-03-10T17:37:10.622" v="17421" actId="20577"/>
          <ac:spMkLst>
            <pc:docMk/>
            <pc:sldMk cId="1852305275" sldId="330"/>
            <ac:spMk id="6" creationId="{13E6DD5C-EB62-4FA7-BFEC-199D09AF2A52}"/>
          </ac:spMkLst>
        </pc:spChg>
        <pc:spChg chg="add mod">
          <ac:chgData name="li bo" userId="86e360d6c7446f46" providerId="LiveId" clId="{099D4E60-6564-40CE-9725-34624E909C57}" dt="2022-03-10T14:24:15.604" v="15016" actId="1076"/>
          <ac:spMkLst>
            <pc:docMk/>
            <pc:sldMk cId="1852305275" sldId="330"/>
            <ac:spMk id="10" creationId="{4B6A1762-64EB-4C21-A947-3A0B82A89B4E}"/>
          </ac:spMkLst>
        </pc:spChg>
        <pc:spChg chg="add mod">
          <ac:chgData name="li bo" userId="86e360d6c7446f46" providerId="LiveId" clId="{099D4E60-6564-40CE-9725-34624E909C57}" dt="2022-03-10T14:29:42.296" v="15037" actId="1076"/>
          <ac:spMkLst>
            <pc:docMk/>
            <pc:sldMk cId="1852305275" sldId="330"/>
            <ac:spMk id="11" creationId="{F8C3CC10-1DB2-4210-8255-C8910D130D10}"/>
          </ac:spMkLst>
        </pc:spChg>
        <pc:spChg chg="add mod">
          <ac:chgData name="li bo" userId="86e360d6c7446f46" providerId="LiveId" clId="{099D4E60-6564-40CE-9725-34624E909C57}" dt="2022-03-10T14:29:35.399" v="15035" actId="14100"/>
          <ac:spMkLst>
            <pc:docMk/>
            <pc:sldMk cId="1852305275" sldId="330"/>
            <ac:spMk id="12" creationId="{12716B86-B1DA-4028-AE67-B02681C45386}"/>
          </ac:spMkLst>
        </pc:spChg>
        <pc:picChg chg="add mod">
          <ac:chgData name="li bo" userId="86e360d6c7446f46" providerId="LiveId" clId="{099D4E60-6564-40CE-9725-34624E909C57}" dt="2022-03-10T14:47:43.199" v="15314" actId="1076"/>
          <ac:picMkLst>
            <pc:docMk/>
            <pc:sldMk cId="1852305275" sldId="330"/>
            <ac:picMk id="7" creationId="{C649D708-B945-420D-85AD-38C38AC0D282}"/>
          </ac:picMkLst>
        </pc:picChg>
        <pc:picChg chg="add mod">
          <ac:chgData name="li bo" userId="86e360d6c7446f46" providerId="LiveId" clId="{099D4E60-6564-40CE-9725-34624E909C57}" dt="2022-03-10T14:29:05.245" v="15030" actId="1076"/>
          <ac:picMkLst>
            <pc:docMk/>
            <pc:sldMk cId="1852305275" sldId="330"/>
            <ac:picMk id="9" creationId="{17A8ECAE-A13B-4841-B21F-8F9BBA4A6C92}"/>
          </ac:picMkLst>
        </pc:picChg>
      </pc:sldChg>
      <pc:sldChg chg="addSp delSp modSp add del mod modTransition modAnim modNotesTx">
        <pc:chgData name="li bo" userId="86e360d6c7446f46" providerId="LiveId" clId="{099D4E60-6564-40CE-9725-34624E909C57}" dt="2022-03-12T06:13:45.608" v="28843" actId="2696"/>
        <pc:sldMkLst>
          <pc:docMk/>
          <pc:sldMk cId="2414005692" sldId="331"/>
        </pc:sldMkLst>
        <pc:spChg chg="add mod">
          <ac:chgData name="li bo" userId="86e360d6c7446f46" providerId="LiveId" clId="{099D4E60-6564-40CE-9725-34624E909C57}" dt="2022-03-10T14:47:11.569" v="15311" actId="207"/>
          <ac:spMkLst>
            <pc:docMk/>
            <pc:sldMk cId="2414005692" sldId="331"/>
            <ac:spMk id="2" creationId="{5319359C-5A56-49A0-B8AD-9A9E4B04475A}"/>
          </ac:spMkLst>
        </pc:spChg>
        <pc:spChg chg="del">
          <ac:chgData name="li bo" userId="86e360d6c7446f46" providerId="LiveId" clId="{099D4E60-6564-40CE-9725-34624E909C57}" dt="2022-03-10T14:41:59.780" v="15081" actId="478"/>
          <ac:spMkLst>
            <pc:docMk/>
            <pc:sldMk cId="2414005692" sldId="331"/>
            <ac:spMk id="3" creationId="{928ADCD6-1502-43B0-A6C4-106E1FE5893E}"/>
          </ac:spMkLst>
        </pc:spChg>
        <pc:spChg chg="add del mod">
          <ac:chgData name="li bo" userId="86e360d6c7446f46" providerId="LiveId" clId="{099D4E60-6564-40CE-9725-34624E909C57}" dt="2022-03-10T14:42:02.688" v="15082" actId="478"/>
          <ac:spMkLst>
            <pc:docMk/>
            <pc:sldMk cId="2414005692" sldId="331"/>
            <ac:spMk id="5" creationId="{7965046E-A7C2-44CC-8DE8-490B47041A78}"/>
          </ac:spMkLst>
        </pc:spChg>
        <pc:spChg chg="mod">
          <ac:chgData name="li bo" userId="86e360d6c7446f46" providerId="LiveId" clId="{099D4E60-6564-40CE-9725-34624E909C57}" dt="2022-03-10T14:44:09.764" v="15127" actId="114"/>
          <ac:spMkLst>
            <pc:docMk/>
            <pc:sldMk cId="2414005692" sldId="331"/>
            <ac:spMk id="6" creationId="{13E6DD5C-EB62-4FA7-BFEC-199D09AF2A52}"/>
          </ac:spMkLst>
        </pc:spChg>
        <pc:spChg chg="add mod">
          <ac:chgData name="li bo" userId="86e360d6c7446f46" providerId="LiveId" clId="{099D4E60-6564-40CE-9725-34624E909C57}" dt="2022-03-10T14:46:59.863" v="15309" actId="1076"/>
          <ac:spMkLst>
            <pc:docMk/>
            <pc:sldMk cId="2414005692" sldId="331"/>
            <ac:spMk id="8" creationId="{9A26C9FC-4F5E-4DB6-BD4D-083EE7006910}"/>
          </ac:spMkLst>
        </pc:spChg>
        <pc:picChg chg="del">
          <ac:chgData name="li bo" userId="86e360d6c7446f46" providerId="LiveId" clId="{099D4E60-6564-40CE-9725-34624E909C57}" dt="2022-03-10T14:41:55.755" v="15080" actId="478"/>
          <ac:picMkLst>
            <pc:docMk/>
            <pc:sldMk cId="2414005692" sldId="331"/>
            <ac:picMk id="7" creationId="{C649D708-B945-420D-85AD-38C38AC0D282}"/>
          </ac:picMkLst>
        </pc:picChg>
        <pc:picChg chg="del">
          <ac:chgData name="li bo" userId="86e360d6c7446f46" providerId="LiveId" clId="{099D4E60-6564-40CE-9725-34624E909C57}" dt="2022-03-10T14:22:25.827" v="14988" actId="478"/>
          <ac:picMkLst>
            <pc:docMk/>
            <pc:sldMk cId="2414005692" sldId="331"/>
            <ac:picMk id="9" creationId="{17A8ECAE-A13B-4841-B21F-8F9BBA4A6C92}"/>
          </ac:picMkLst>
        </pc:picChg>
        <pc:picChg chg="add mod">
          <ac:chgData name="li bo" userId="86e360d6c7446f46" providerId="LiveId" clId="{099D4E60-6564-40CE-9725-34624E909C57}" dt="2022-03-10T14:44:23.432" v="15128" actId="1076"/>
          <ac:picMkLst>
            <pc:docMk/>
            <pc:sldMk cId="2414005692" sldId="331"/>
            <ac:picMk id="7170" creationId="{AC3F0276-0B97-4EA9-9063-29443BE73B9D}"/>
          </ac:picMkLst>
        </pc:picChg>
      </pc:sldChg>
      <pc:sldChg chg="modSp add del mod">
        <pc:chgData name="li bo" userId="86e360d6c7446f46" providerId="LiveId" clId="{099D4E60-6564-40CE-9725-34624E909C57}" dt="2022-03-10T16:39:39.932" v="16690" actId="2696"/>
        <pc:sldMkLst>
          <pc:docMk/>
          <pc:sldMk cId="3237534380" sldId="332"/>
        </pc:sldMkLst>
        <pc:spChg chg="mod">
          <ac:chgData name="li bo" userId="86e360d6c7446f46" providerId="LiveId" clId="{099D4E60-6564-40CE-9725-34624E909C57}" dt="2022-03-10T15:01:02.608" v="15693" actId="6549"/>
          <ac:spMkLst>
            <pc:docMk/>
            <pc:sldMk cId="3237534380" sldId="332"/>
            <ac:spMk id="3" creationId="{BC245D67-0637-4B84-93AD-580AC2A6DBC4}"/>
          </ac:spMkLst>
        </pc:spChg>
        <pc:spChg chg="mod">
          <ac:chgData name="li bo" userId="86e360d6c7446f46" providerId="LiveId" clId="{099D4E60-6564-40CE-9725-34624E909C57}" dt="2022-03-10T15:01:06.424" v="15694" actId="1076"/>
          <ac:spMkLst>
            <pc:docMk/>
            <pc:sldMk cId="3237534380" sldId="332"/>
            <ac:spMk id="7" creationId="{410D17BD-2B15-4ED8-A119-C001E1070B25}"/>
          </ac:spMkLst>
        </pc:spChg>
        <pc:spChg chg="mod">
          <ac:chgData name="li bo" userId="86e360d6c7446f46" providerId="LiveId" clId="{099D4E60-6564-40CE-9725-34624E909C57}" dt="2022-03-10T15:01:10.334" v="15695" actId="1076"/>
          <ac:spMkLst>
            <pc:docMk/>
            <pc:sldMk cId="3237534380" sldId="332"/>
            <ac:spMk id="16" creationId="{04279C56-D1FF-4A92-90F2-0015032748DC}"/>
          </ac:spMkLst>
        </pc:spChg>
        <pc:picChg chg="mod">
          <ac:chgData name="li bo" userId="86e360d6c7446f46" providerId="LiveId" clId="{099D4E60-6564-40CE-9725-34624E909C57}" dt="2022-03-10T15:01:06.424" v="15694" actId="1076"/>
          <ac:picMkLst>
            <pc:docMk/>
            <pc:sldMk cId="3237534380" sldId="332"/>
            <ac:picMk id="5" creationId="{A6E2E2CC-2B99-4CA6-97E9-ABDA2D7DB517}"/>
          </ac:picMkLst>
        </pc:picChg>
        <pc:picChg chg="mod">
          <ac:chgData name="li bo" userId="86e360d6c7446f46" providerId="LiveId" clId="{099D4E60-6564-40CE-9725-34624E909C57}" dt="2022-03-10T15:01:10.334" v="15695" actId="1076"/>
          <ac:picMkLst>
            <pc:docMk/>
            <pc:sldMk cId="3237534380" sldId="332"/>
            <ac:picMk id="13" creationId="{8CF2F3F8-07C1-48A3-A3B7-8DF3A51ABFEC}"/>
          </ac:picMkLst>
        </pc:picChg>
        <pc:picChg chg="mod">
          <ac:chgData name="li bo" userId="86e360d6c7446f46" providerId="LiveId" clId="{099D4E60-6564-40CE-9725-34624E909C57}" dt="2022-03-10T15:01:10.334" v="15695" actId="1076"/>
          <ac:picMkLst>
            <pc:docMk/>
            <pc:sldMk cId="3237534380" sldId="332"/>
            <ac:picMk id="1026" creationId="{962FE765-C061-405B-87BD-D2DE196560BE}"/>
          </ac:picMkLst>
        </pc:picChg>
      </pc:sldChg>
      <pc:sldChg chg="addSp delSp modSp add mod modAnim modNotesTx">
        <pc:chgData name="li bo" userId="86e360d6c7446f46" providerId="LiveId" clId="{099D4E60-6564-40CE-9725-34624E909C57}" dt="2022-03-11T08:27:35.211" v="24937" actId="20577"/>
        <pc:sldMkLst>
          <pc:docMk/>
          <pc:sldMk cId="3792343060" sldId="332"/>
        </pc:sldMkLst>
        <pc:spChg chg="mod">
          <ac:chgData name="li bo" userId="86e360d6c7446f46" providerId="LiveId" clId="{099D4E60-6564-40CE-9725-34624E909C57}" dt="2022-03-11T08:03:53.637" v="24088" actId="20577"/>
          <ac:spMkLst>
            <pc:docMk/>
            <pc:sldMk cId="3792343060" sldId="332"/>
            <ac:spMk id="2" creationId="{411F557A-2199-4AC4-8066-D29058DAEE43}"/>
          </ac:spMkLst>
        </pc:spChg>
        <pc:spChg chg="del mod">
          <ac:chgData name="li bo" userId="86e360d6c7446f46" providerId="LiveId" clId="{099D4E60-6564-40CE-9725-34624E909C57}" dt="2022-03-10T16:41:38.633" v="16731" actId="478"/>
          <ac:spMkLst>
            <pc:docMk/>
            <pc:sldMk cId="3792343060" sldId="332"/>
            <ac:spMk id="3" creationId="{BC245D67-0637-4B84-93AD-580AC2A6DBC4}"/>
          </ac:spMkLst>
        </pc:spChg>
        <pc:spChg chg="del mod">
          <ac:chgData name="li bo" userId="86e360d6c7446f46" providerId="LiveId" clId="{099D4E60-6564-40CE-9725-34624E909C57}" dt="2022-03-11T07:45:08.361" v="23889" actId="478"/>
          <ac:spMkLst>
            <pc:docMk/>
            <pc:sldMk cId="3792343060" sldId="332"/>
            <ac:spMk id="7" creationId="{410D17BD-2B15-4ED8-A119-C001E1070B25}"/>
          </ac:spMkLst>
        </pc:spChg>
        <pc:spChg chg="add mod">
          <ac:chgData name="li bo" userId="86e360d6c7446f46" providerId="LiveId" clId="{099D4E60-6564-40CE-9725-34624E909C57}" dt="2022-03-11T08:27:35.211" v="24937" actId="20577"/>
          <ac:spMkLst>
            <pc:docMk/>
            <pc:sldMk cId="3792343060" sldId="332"/>
            <ac:spMk id="9" creationId="{019864F0-4D8D-4268-A0F2-AEBC28B15F3E}"/>
          </ac:spMkLst>
        </pc:spChg>
        <pc:spChg chg="add mod">
          <ac:chgData name="li bo" userId="86e360d6c7446f46" providerId="LiveId" clId="{099D4E60-6564-40CE-9725-34624E909C57}" dt="2022-03-11T08:07:16.765" v="24217" actId="1076"/>
          <ac:spMkLst>
            <pc:docMk/>
            <pc:sldMk cId="3792343060" sldId="332"/>
            <ac:spMk id="14" creationId="{6DD9ABAF-1C50-4FFE-AD38-F1CBDC25857C}"/>
          </ac:spMkLst>
        </pc:spChg>
        <pc:spChg chg="mod">
          <ac:chgData name="li bo" userId="86e360d6c7446f46" providerId="LiveId" clId="{099D4E60-6564-40CE-9725-34624E909C57}" dt="2022-03-11T08:05:56.437" v="24163" actId="1076"/>
          <ac:spMkLst>
            <pc:docMk/>
            <pc:sldMk cId="3792343060" sldId="332"/>
            <ac:spMk id="16" creationId="{04279C56-D1FF-4A92-90F2-0015032748DC}"/>
          </ac:spMkLst>
        </pc:spChg>
        <pc:picChg chg="del mod">
          <ac:chgData name="li bo" userId="86e360d6c7446f46" providerId="LiveId" clId="{099D4E60-6564-40CE-9725-34624E909C57}" dt="2022-03-11T07:45:06.425" v="23888" actId="478"/>
          <ac:picMkLst>
            <pc:docMk/>
            <pc:sldMk cId="3792343060" sldId="332"/>
            <ac:picMk id="5" creationId="{A6E2E2CC-2B99-4CA6-97E9-ABDA2D7DB517}"/>
          </ac:picMkLst>
        </pc:picChg>
        <pc:picChg chg="add mod">
          <ac:chgData name="li bo" userId="86e360d6c7446f46" providerId="LiveId" clId="{099D4E60-6564-40CE-9725-34624E909C57}" dt="2022-03-11T08:05:18.008" v="24106" actId="1076"/>
          <ac:picMkLst>
            <pc:docMk/>
            <pc:sldMk cId="3792343060" sldId="332"/>
            <ac:picMk id="6" creationId="{6D74256E-A07B-4A87-B9B8-EC9E094869EA}"/>
          </ac:picMkLst>
        </pc:picChg>
        <pc:picChg chg="add mod">
          <ac:chgData name="li bo" userId="86e360d6c7446f46" providerId="LiveId" clId="{099D4E60-6564-40CE-9725-34624E909C57}" dt="2022-03-11T08:06:53.788" v="24211" actId="1076"/>
          <ac:picMkLst>
            <pc:docMk/>
            <pc:sldMk cId="3792343060" sldId="332"/>
            <ac:picMk id="10" creationId="{D7E4738A-551B-486A-9BC1-9EFC8AEB7A15}"/>
          </ac:picMkLst>
        </pc:picChg>
        <pc:picChg chg="del mod">
          <ac:chgData name="li bo" userId="86e360d6c7446f46" providerId="LiveId" clId="{099D4E60-6564-40CE-9725-34624E909C57}" dt="2022-03-11T08:00:53.712" v="24000" actId="478"/>
          <ac:picMkLst>
            <pc:docMk/>
            <pc:sldMk cId="3792343060" sldId="332"/>
            <ac:picMk id="13" creationId="{8CF2F3F8-07C1-48A3-A3B7-8DF3A51ABFEC}"/>
          </ac:picMkLst>
        </pc:picChg>
        <pc:picChg chg="mod">
          <ac:chgData name="li bo" userId="86e360d6c7446f46" providerId="LiveId" clId="{099D4E60-6564-40CE-9725-34624E909C57}" dt="2022-03-11T08:25:11.997" v="24903" actId="1076"/>
          <ac:picMkLst>
            <pc:docMk/>
            <pc:sldMk cId="3792343060" sldId="332"/>
            <ac:picMk id="1026" creationId="{962FE765-C061-405B-87BD-D2DE196560BE}"/>
          </ac:picMkLst>
        </pc:picChg>
      </pc:sldChg>
      <pc:sldChg chg="addSp delSp modSp new del mod modTransition modAnim">
        <pc:chgData name="li bo" userId="86e360d6c7446f46" providerId="LiveId" clId="{099D4E60-6564-40CE-9725-34624E909C57}" dt="2022-03-12T06:13:45.608" v="28843" actId="2696"/>
        <pc:sldMkLst>
          <pc:docMk/>
          <pc:sldMk cId="546132868" sldId="333"/>
        </pc:sldMkLst>
        <pc:spChg chg="del">
          <ac:chgData name="li bo" userId="86e360d6c7446f46" providerId="LiveId" clId="{099D4E60-6564-40CE-9725-34624E909C57}" dt="2022-03-10T17:20:42.965" v="17243" actId="478"/>
          <ac:spMkLst>
            <pc:docMk/>
            <pc:sldMk cId="546132868" sldId="333"/>
            <ac:spMk id="2" creationId="{FF05092B-4699-48B0-841A-77ACE4CD6BC0}"/>
          </ac:spMkLst>
        </pc:spChg>
        <pc:spChg chg="del">
          <ac:chgData name="li bo" userId="86e360d6c7446f46" providerId="LiveId" clId="{099D4E60-6564-40CE-9725-34624E909C57}" dt="2022-03-10T17:20:41.299" v="17242" actId="478"/>
          <ac:spMkLst>
            <pc:docMk/>
            <pc:sldMk cId="546132868" sldId="333"/>
            <ac:spMk id="3" creationId="{F3D36272-3CF8-4DEA-96EB-6884B258B0AF}"/>
          </ac:spMkLst>
        </pc:spChg>
        <pc:spChg chg="add mod">
          <ac:chgData name="li bo" userId="86e360d6c7446f46" providerId="LiveId" clId="{099D4E60-6564-40CE-9725-34624E909C57}" dt="2022-03-11T05:44:53.010" v="22089" actId="27636"/>
          <ac:spMkLst>
            <pc:docMk/>
            <pc:sldMk cId="546132868" sldId="333"/>
            <ac:spMk id="4" creationId="{FF5A25F3-84C5-4B58-AD17-4632F8D25A56}"/>
          </ac:spMkLst>
        </pc:spChg>
        <pc:spChg chg="add del mod">
          <ac:chgData name="li bo" userId="86e360d6c7446f46" providerId="LiveId" clId="{099D4E60-6564-40CE-9725-34624E909C57}" dt="2022-03-11T05:15:35.983" v="21596" actId="478"/>
          <ac:spMkLst>
            <pc:docMk/>
            <pc:sldMk cId="546132868" sldId="333"/>
            <ac:spMk id="7" creationId="{241D9748-6B65-4FD2-A2DE-39249B827A35}"/>
          </ac:spMkLst>
        </pc:spChg>
        <pc:spChg chg="add mod">
          <ac:chgData name="li bo" userId="86e360d6c7446f46" providerId="LiveId" clId="{099D4E60-6564-40CE-9725-34624E909C57}" dt="2022-03-11T05:38:41.844" v="21873" actId="1076"/>
          <ac:spMkLst>
            <pc:docMk/>
            <pc:sldMk cId="546132868" sldId="333"/>
            <ac:spMk id="10" creationId="{9A8B6F25-EC51-446F-BA7A-2A4BECF22C33}"/>
          </ac:spMkLst>
        </pc:spChg>
        <pc:spChg chg="add mod">
          <ac:chgData name="li bo" userId="86e360d6c7446f46" providerId="LiveId" clId="{099D4E60-6564-40CE-9725-34624E909C57}" dt="2022-03-11T05:39:24.240" v="21886" actId="1076"/>
          <ac:spMkLst>
            <pc:docMk/>
            <pc:sldMk cId="546132868" sldId="333"/>
            <ac:spMk id="11" creationId="{1B113597-29C7-4701-A655-6A6569983903}"/>
          </ac:spMkLst>
        </pc:spChg>
        <pc:spChg chg="add del mod">
          <ac:chgData name="li bo" userId="86e360d6c7446f46" providerId="LiveId" clId="{099D4E60-6564-40CE-9725-34624E909C57}" dt="2022-03-11T05:39:01.905" v="21879" actId="478"/>
          <ac:spMkLst>
            <pc:docMk/>
            <pc:sldMk cId="546132868" sldId="333"/>
            <ac:spMk id="12" creationId="{6570AAD0-E4D6-430A-84DD-4B4276908B46}"/>
          </ac:spMkLst>
        </pc:spChg>
        <pc:picChg chg="add del mod">
          <ac:chgData name="li bo" userId="86e360d6c7446f46" providerId="LiveId" clId="{099D4E60-6564-40CE-9725-34624E909C57}" dt="2022-03-10T17:36:57.714" v="17419" actId="478"/>
          <ac:picMkLst>
            <pc:docMk/>
            <pc:sldMk cId="546132868" sldId="333"/>
            <ac:picMk id="6" creationId="{4C54F036-5313-460E-813B-582268C0EB7E}"/>
          </ac:picMkLst>
        </pc:picChg>
        <pc:picChg chg="add mod">
          <ac:chgData name="li bo" userId="86e360d6c7446f46" providerId="LiveId" clId="{099D4E60-6564-40CE-9725-34624E909C57}" dt="2022-03-11T05:39:24.240" v="21886" actId="1076"/>
          <ac:picMkLst>
            <pc:docMk/>
            <pc:sldMk cId="546132868" sldId="333"/>
            <ac:picMk id="9" creationId="{43EF7DE5-ED06-403B-933D-A002F7F4FBB7}"/>
          </ac:picMkLst>
        </pc:picChg>
        <pc:picChg chg="add mod">
          <ac:chgData name="li bo" userId="86e360d6c7446f46" providerId="LiveId" clId="{099D4E60-6564-40CE-9725-34624E909C57}" dt="2022-03-11T05:39:33.833" v="21891" actId="1076"/>
          <ac:picMkLst>
            <pc:docMk/>
            <pc:sldMk cId="546132868" sldId="333"/>
            <ac:picMk id="14338" creationId="{E1AA8218-6BB3-401C-809D-B49899A42900}"/>
          </ac:picMkLst>
        </pc:picChg>
      </pc:sldChg>
      <pc:sldChg chg="add">
        <pc:chgData name="li bo" userId="86e360d6c7446f46" providerId="LiveId" clId="{099D4E60-6564-40CE-9725-34624E909C57}" dt="2022-03-12T07:11:31.613" v="29028"/>
        <pc:sldMkLst>
          <pc:docMk/>
          <pc:sldMk cId="1852305275" sldId="333"/>
        </pc:sldMkLst>
      </pc:sldChg>
      <pc:sldChg chg="add modTransition">
        <pc:chgData name="li bo" userId="86e360d6c7446f46" providerId="LiveId" clId="{099D4E60-6564-40CE-9725-34624E909C57}" dt="2022-03-12T07:12:28.881" v="29065"/>
        <pc:sldMkLst>
          <pc:docMk/>
          <pc:sldMk cId="2414005692" sldId="334"/>
        </pc:sldMkLst>
      </pc:sldChg>
      <pc:sldChg chg="addSp delSp modSp add del mod modTransition modAnim modNotesTx">
        <pc:chgData name="li bo" userId="86e360d6c7446f46" providerId="LiveId" clId="{099D4E60-6564-40CE-9725-34624E909C57}" dt="2022-03-12T06:13:45.608" v="28843" actId="2696"/>
        <pc:sldMkLst>
          <pc:docMk/>
          <pc:sldMk cId="3920770307" sldId="334"/>
        </pc:sldMkLst>
        <pc:spChg chg="mod">
          <ac:chgData name="li bo" userId="86e360d6c7446f46" providerId="LiveId" clId="{099D4E60-6564-40CE-9725-34624E909C57}" dt="2022-03-11T05:29:23.923" v="21816" actId="113"/>
          <ac:spMkLst>
            <pc:docMk/>
            <pc:sldMk cId="3920770307" sldId="334"/>
            <ac:spMk id="3" creationId="{9E14C8AA-5AF8-49C0-9856-4A89B2128BAA}"/>
          </ac:spMkLst>
        </pc:spChg>
        <pc:spChg chg="del">
          <ac:chgData name="li bo" userId="86e360d6c7446f46" providerId="LiveId" clId="{099D4E60-6564-40CE-9725-34624E909C57}" dt="2022-03-10T15:15:12.762" v="15783" actId="478"/>
          <ac:spMkLst>
            <pc:docMk/>
            <pc:sldMk cId="3920770307" sldId="334"/>
            <ac:spMk id="7" creationId="{B83BDCA3-3327-440D-87FB-776AB88E8862}"/>
          </ac:spMkLst>
        </pc:spChg>
        <pc:spChg chg="del">
          <ac:chgData name="li bo" userId="86e360d6c7446f46" providerId="LiveId" clId="{099D4E60-6564-40CE-9725-34624E909C57}" dt="2022-03-10T15:15:12.762" v="15783" actId="478"/>
          <ac:spMkLst>
            <pc:docMk/>
            <pc:sldMk cId="3920770307" sldId="334"/>
            <ac:spMk id="8" creationId="{9FDBDF91-EF45-45C5-A894-79F7067DB9A2}"/>
          </ac:spMkLst>
        </pc:spChg>
        <pc:spChg chg="mod">
          <ac:chgData name="li bo" userId="86e360d6c7446f46" providerId="LiveId" clId="{099D4E60-6564-40CE-9725-34624E909C57}" dt="2022-03-11T08:40:50.471" v="25339" actId="20577"/>
          <ac:spMkLst>
            <pc:docMk/>
            <pc:sldMk cId="3920770307" sldId="334"/>
            <ac:spMk id="10" creationId="{857624B5-DAEC-4E97-92B9-66C2B4BA2E4B}"/>
          </ac:spMkLst>
        </pc:spChg>
        <pc:spChg chg="add mod">
          <ac:chgData name="li bo" userId="86e360d6c7446f46" providerId="LiveId" clId="{099D4E60-6564-40CE-9725-34624E909C57}" dt="2022-03-11T07:31:55.585" v="23789" actId="1076"/>
          <ac:spMkLst>
            <pc:docMk/>
            <pc:sldMk cId="3920770307" sldId="334"/>
            <ac:spMk id="12" creationId="{6FC5E222-359F-4E40-8694-D59687ACFC39}"/>
          </ac:spMkLst>
        </pc:spChg>
        <pc:spChg chg="add del">
          <ac:chgData name="li bo" userId="86e360d6c7446f46" providerId="LiveId" clId="{099D4E60-6564-40CE-9725-34624E909C57}" dt="2022-03-10T17:17:42.843" v="17212" actId="22"/>
          <ac:spMkLst>
            <pc:docMk/>
            <pc:sldMk cId="3920770307" sldId="334"/>
            <ac:spMk id="14" creationId="{34C84373-2B3B-4D21-A31F-60D260BE7DED}"/>
          </ac:spMkLst>
        </pc:spChg>
        <pc:picChg chg="del">
          <ac:chgData name="li bo" userId="86e360d6c7446f46" providerId="LiveId" clId="{099D4E60-6564-40CE-9725-34624E909C57}" dt="2022-03-10T15:15:12.762" v="15783" actId="478"/>
          <ac:picMkLst>
            <pc:docMk/>
            <pc:sldMk cId="3920770307" sldId="334"/>
            <ac:picMk id="4" creationId="{9C5C7A1C-C928-4C5F-AD22-53EE7B96754A}"/>
          </ac:picMkLst>
        </pc:picChg>
        <pc:picChg chg="add mod">
          <ac:chgData name="li bo" userId="86e360d6c7446f46" providerId="LiveId" clId="{099D4E60-6564-40CE-9725-34624E909C57}" dt="2022-03-11T07:31:55.522" v="23788" actId="1076"/>
          <ac:picMkLst>
            <pc:docMk/>
            <pc:sldMk cId="3920770307" sldId="334"/>
            <ac:picMk id="5" creationId="{2A9A0CB5-CDFC-402D-9895-D8209813B762}"/>
          </ac:picMkLst>
        </pc:picChg>
        <pc:picChg chg="del">
          <ac:chgData name="li bo" userId="86e360d6c7446f46" providerId="LiveId" clId="{099D4E60-6564-40CE-9725-34624E909C57}" dt="2022-03-10T15:15:12.762" v="15783" actId="478"/>
          <ac:picMkLst>
            <pc:docMk/>
            <pc:sldMk cId="3920770307" sldId="334"/>
            <ac:picMk id="6" creationId="{219ADF6D-4B00-4724-8BC4-9AF431B95613}"/>
          </ac:picMkLst>
        </pc:picChg>
        <pc:picChg chg="add del mod">
          <ac:chgData name="li bo" userId="86e360d6c7446f46" providerId="LiveId" clId="{099D4E60-6564-40CE-9725-34624E909C57}" dt="2022-03-10T17:10:09.942" v="17104" actId="478"/>
          <ac:picMkLst>
            <pc:docMk/>
            <pc:sldMk cId="3920770307" sldId="334"/>
            <ac:picMk id="11266" creationId="{1DB4BFDE-A5E1-4291-8A39-C6C5336D340F}"/>
          </ac:picMkLst>
        </pc:picChg>
        <pc:picChg chg="add del mod">
          <ac:chgData name="li bo" userId="86e360d6c7446f46" providerId="LiveId" clId="{099D4E60-6564-40CE-9725-34624E909C57}" dt="2022-03-11T05:08:08.677" v="21454" actId="478"/>
          <ac:picMkLst>
            <pc:docMk/>
            <pc:sldMk cId="3920770307" sldId="334"/>
            <ac:picMk id="11268" creationId="{A136F21E-0FE4-40F1-BE5F-50D5D5635B86}"/>
          </ac:picMkLst>
        </pc:picChg>
      </pc:sldChg>
      <pc:sldChg chg="add modTransition">
        <pc:chgData name="li bo" userId="86e360d6c7446f46" providerId="LiveId" clId="{099D4E60-6564-40CE-9725-34624E909C57}" dt="2022-03-12T07:12:32.885" v="29071"/>
        <pc:sldMkLst>
          <pc:docMk/>
          <pc:sldMk cId="3920770307" sldId="335"/>
        </pc:sldMkLst>
      </pc:sldChg>
      <pc:sldChg chg="new del">
        <pc:chgData name="li bo" userId="86e360d6c7446f46" providerId="LiveId" clId="{099D4E60-6564-40CE-9725-34624E909C57}" dt="2022-03-10T16:39:59.847" v="16692" actId="47"/>
        <pc:sldMkLst>
          <pc:docMk/>
          <pc:sldMk cId="3962457282" sldId="335"/>
        </pc:sldMkLst>
      </pc:sldChg>
      <pc:sldChg chg="modSp add mod ord modTransition modAnim">
        <pc:chgData name="li bo" userId="86e360d6c7446f46" providerId="LiveId" clId="{099D4E60-6564-40CE-9725-34624E909C57}" dt="2022-03-12T07:11:12.333" v="29021"/>
        <pc:sldMkLst>
          <pc:docMk/>
          <pc:sldMk cId="3971282640" sldId="336"/>
        </pc:sldMkLst>
        <pc:picChg chg="mod">
          <ac:chgData name="li bo" userId="86e360d6c7446f46" providerId="LiveId" clId="{099D4E60-6564-40CE-9725-34624E909C57}" dt="2022-03-10T17:52:34.646" v="17708" actId="1076"/>
          <ac:picMkLst>
            <pc:docMk/>
            <pc:sldMk cId="3971282640" sldId="336"/>
            <ac:picMk id="6" creationId="{58F57D3F-AA78-47F8-B086-5C8E114B76ED}"/>
          </ac:picMkLst>
        </pc:picChg>
      </pc:sldChg>
      <pc:sldChg chg="addSp delSp modSp new mod modTransition modAnim">
        <pc:chgData name="li bo" userId="86e360d6c7446f46" providerId="LiveId" clId="{099D4E60-6564-40CE-9725-34624E909C57}" dt="2022-03-12T04:31:43.371" v="28604"/>
        <pc:sldMkLst>
          <pc:docMk/>
          <pc:sldMk cId="3835197103" sldId="337"/>
        </pc:sldMkLst>
        <pc:spChg chg="del">
          <ac:chgData name="li bo" userId="86e360d6c7446f46" providerId="LiveId" clId="{099D4E60-6564-40CE-9725-34624E909C57}" dt="2022-03-11T08:04:14.851" v="24101" actId="478"/>
          <ac:spMkLst>
            <pc:docMk/>
            <pc:sldMk cId="3835197103" sldId="337"/>
            <ac:spMk id="2" creationId="{C121345B-5C96-4087-B142-38F330C4E4BD}"/>
          </ac:spMkLst>
        </pc:spChg>
        <pc:spChg chg="del">
          <ac:chgData name="li bo" userId="86e360d6c7446f46" providerId="LiveId" clId="{099D4E60-6564-40CE-9725-34624E909C57}" dt="2022-03-11T08:04:14.851" v="24101" actId="478"/>
          <ac:spMkLst>
            <pc:docMk/>
            <pc:sldMk cId="3835197103" sldId="337"/>
            <ac:spMk id="3" creationId="{C00C06E1-8E8B-4769-85B7-F5EDB3517976}"/>
          </ac:spMkLst>
        </pc:spChg>
        <pc:spChg chg="add mod">
          <ac:chgData name="li bo" userId="86e360d6c7446f46" providerId="LiveId" clId="{099D4E60-6564-40CE-9725-34624E909C57}" dt="2022-03-11T08:08:08.288" v="24226" actId="404"/>
          <ac:spMkLst>
            <pc:docMk/>
            <pc:sldMk cId="3835197103" sldId="337"/>
            <ac:spMk id="4" creationId="{0B85B550-46FB-42D5-B23A-B95CD93CB72A}"/>
          </ac:spMkLst>
        </pc:spChg>
        <pc:spChg chg="add mod">
          <ac:chgData name="li bo" userId="86e360d6c7446f46" providerId="LiveId" clId="{099D4E60-6564-40CE-9725-34624E909C57}" dt="2022-03-11T08:26:40.875" v="24934" actId="1076"/>
          <ac:spMkLst>
            <pc:docMk/>
            <pc:sldMk cId="3835197103" sldId="337"/>
            <ac:spMk id="7" creationId="{01D1B549-3B70-4444-BC29-53F1BFA7D320}"/>
          </ac:spMkLst>
        </pc:spChg>
        <pc:picChg chg="add mod">
          <ac:chgData name="li bo" userId="86e360d6c7446f46" providerId="LiveId" clId="{099D4E60-6564-40CE-9725-34624E909C57}" dt="2022-03-11T08:18:45.702" v="24746" actId="1076"/>
          <ac:picMkLst>
            <pc:docMk/>
            <pc:sldMk cId="3835197103" sldId="337"/>
            <ac:picMk id="6" creationId="{C881FA30-02EB-45B7-9A35-EC9AE40DEC58}"/>
          </ac:picMkLst>
        </pc:picChg>
      </pc:sldChg>
      <pc:sldChg chg="addSp delSp modSp add del mod ord modTransition modAnim modNotesTx">
        <pc:chgData name="li bo" userId="86e360d6c7446f46" providerId="LiveId" clId="{099D4E60-6564-40CE-9725-34624E909C57}" dt="2022-03-12T07:11:31.613" v="29028"/>
        <pc:sldMkLst>
          <pc:docMk/>
          <pc:sldMk cId="293250462" sldId="338"/>
        </pc:sldMkLst>
        <pc:spChg chg="mod">
          <ac:chgData name="li bo" userId="86e360d6c7446f46" providerId="LiveId" clId="{099D4E60-6564-40CE-9725-34624E909C57}" dt="2022-03-10T18:38:06.758" v="18153" actId="20577"/>
          <ac:spMkLst>
            <pc:docMk/>
            <pc:sldMk cId="293250462" sldId="338"/>
            <ac:spMk id="4" creationId="{FF5A25F3-84C5-4B58-AD17-4632F8D25A56}"/>
          </ac:spMkLst>
        </pc:spChg>
        <pc:spChg chg="mod">
          <ac:chgData name="li bo" userId="86e360d6c7446f46" providerId="LiveId" clId="{099D4E60-6564-40CE-9725-34624E909C57}" dt="2022-03-11T09:20:20.312" v="26268" actId="6549"/>
          <ac:spMkLst>
            <pc:docMk/>
            <pc:sldMk cId="293250462" sldId="338"/>
            <ac:spMk id="7" creationId="{241D9748-6B65-4FD2-A2DE-39249B827A35}"/>
          </ac:spMkLst>
        </pc:spChg>
        <pc:picChg chg="add mod">
          <ac:chgData name="li bo" userId="86e360d6c7446f46" providerId="LiveId" clId="{099D4E60-6564-40CE-9725-34624E909C57}" dt="2022-03-11T03:12:49.392" v="20103" actId="1076"/>
          <ac:picMkLst>
            <pc:docMk/>
            <pc:sldMk cId="293250462" sldId="338"/>
            <ac:picMk id="3" creationId="{D3D0D21B-1FF5-4F04-A6E0-D798E168BC3B}"/>
          </ac:picMkLst>
        </pc:picChg>
        <pc:picChg chg="add del mod">
          <ac:chgData name="li bo" userId="86e360d6c7446f46" providerId="LiveId" clId="{099D4E60-6564-40CE-9725-34624E909C57}" dt="2022-03-11T03:12:11.075" v="20100" actId="478"/>
          <ac:picMkLst>
            <pc:docMk/>
            <pc:sldMk cId="293250462" sldId="338"/>
            <ac:picMk id="13314" creationId="{0E18BF7C-9D92-4D13-BEF5-33967550792A}"/>
          </ac:picMkLst>
        </pc:picChg>
        <pc:picChg chg="add mod">
          <ac:chgData name="li bo" userId="86e360d6c7446f46" providerId="LiveId" clId="{099D4E60-6564-40CE-9725-34624E909C57}" dt="2022-03-11T04:11:40.947" v="21160" actId="1076"/>
          <ac:picMkLst>
            <pc:docMk/>
            <pc:sldMk cId="293250462" sldId="338"/>
            <ac:picMk id="13316" creationId="{04F55E65-0F96-4AC5-8CB7-05CD2AE11F76}"/>
          </ac:picMkLst>
        </pc:picChg>
      </pc:sldChg>
      <pc:sldChg chg="delSp modSp new add del mod modTransition modNotesTx">
        <pc:chgData name="li bo" userId="86e360d6c7446f46" providerId="LiveId" clId="{099D4E60-6564-40CE-9725-34624E909C57}" dt="2022-03-12T07:11:35.364" v="29042"/>
        <pc:sldMkLst>
          <pc:docMk/>
          <pc:sldMk cId="1258849612" sldId="339"/>
        </pc:sldMkLst>
        <pc:spChg chg="del">
          <ac:chgData name="li bo" userId="86e360d6c7446f46" providerId="LiveId" clId="{099D4E60-6564-40CE-9725-34624E909C57}" dt="2022-03-11T03:29:31.301" v="20137" actId="478"/>
          <ac:spMkLst>
            <pc:docMk/>
            <pc:sldMk cId="1258849612" sldId="339"/>
            <ac:spMk id="2" creationId="{CB1D29FC-1C93-4585-9202-1A4AE037EA65}"/>
          </ac:spMkLst>
        </pc:spChg>
        <pc:spChg chg="mod">
          <ac:chgData name="li bo" userId="86e360d6c7446f46" providerId="LiveId" clId="{099D4E60-6564-40CE-9725-34624E909C57}" dt="2022-03-11T05:45:05.777" v="22120" actId="20577"/>
          <ac:spMkLst>
            <pc:docMk/>
            <pc:sldMk cId="1258849612" sldId="339"/>
            <ac:spMk id="3" creationId="{45D83104-E2BF-42EA-8F95-E7CB62F7D4A9}"/>
          </ac:spMkLst>
        </pc:spChg>
      </pc:sldChg>
      <pc:sldChg chg="new del">
        <pc:chgData name="li bo" userId="86e360d6c7446f46" providerId="LiveId" clId="{099D4E60-6564-40CE-9725-34624E909C57}" dt="2022-03-11T02:09:50" v="18724" actId="47"/>
        <pc:sldMkLst>
          <pc:docMk/>
          <pc:sldMk cId="2801853439" sldId="340"/>
        </pc:sldMkLst>
      </pc:sldChg>
      <pc:sldChg chg="addSp delSp modSp add mod modTransition modNotesTx">
        <pc:chgData name="li bo" userId="86e360d6c7446f46" providerId="LiveId" clId="{099D4E60-6564-40CE-9725-34624E909C57}" dt="2022-03-12T07:11:12.240" v="29019"/>
        <pc:sldMkLst>
          <pc:docMk/>
          <pc:sldMk cId="1998409579" sldId="341"/>
        </pc:sldMkLst>
        <pc:spChg chg="del mod">
          <ac:chgData name="li bo" userId="86e360d6c7446f46" providerId="LiveId" clId="{099D4E60-6564-40CE-9725-34624E909C57}" dt="2022-03-11T02:09:47.204" v="18444"/>
          <ac:spMkLst>
            <pc:docMk/>
            <pc:sldMk cId="1998409579" sldId="341"/>
            <ac:spMk id="2" creationId="{ECF3F00A-B38E-4824-ACE5-3F572E5AF4B6}"/>
          </ac:spMkLst>
        </pc:spChg>
        <pc:spChg chg="del mod">
          <ac:chgData name="li bo" userId="86e360d6c7446f46" providerId="LiveId" clId="{099D4E60-6564-40CE-9725-34624E909C57}" dt="2022-03-11T02:09:47.204" v="18444"/>
          <ac:spMkLst>
            <pc:docMk/>
            <pc:sldMk cId="1998409579" sldId="341"/>
            <ac:spMk id="3" creationId="{6B704F14-609B-4F7E-A248-5C4B7DBD16FF}"/>
          </ac:spMkLst>
        </pc:spChg>
        <pc:spChg chg="add mod">
          <ac:chgData name="li bo" userId="86e360d6c7446f46" providerId="LiveId" clId="{099D4E60-6564-40CE-9725-34624E909C57}" dt="2022-03-11T02:10:18.287" v="18812" actId="20577"/>
          <ac:spMkLst>
            <pc:docMk/>
            <pc:sldMk cId="1998409579" sldId="341"/>
            <ac:spMk id="6" creationId="{F2B2BA86-C20B-48B4-A30E-8F2C0645A441}"/>
          </ac:spMkLst>
        </pc:spChg>
        <pc:spChg chg="add mod">
          <ac:chgData name="li bo" userId="86e360d6c7446f46" providerId="LiveId" clId="{099D4E60-6564-40CE-9725-34624E909C57}" dt="2022-03-11T02:10:45.541" v="18973" actId="1076"/>
          <ac:spMkLst>
            <pc:docMk/>
            <pc:sldMk cId="1998409579" sldId="341"/>
            <ac:spMk id="7" creationId="{888A98CC-8F39-4D92-86CC-230D063BFB96}"/>
          </ac:spMkLst>
        </pc:spChg>
        <pc:spChg chg="add mod">
          <ac:chgData name="li bo" userId="86e360d6c7446f46" providerId="LiveId" clId="{099D4E60-6564-40CE-9725-34624E909C57}" dt="2022-03-11T02:10:24.863" v="18847" actId="20577"/>
          <ac:spMkLst>
            <pc:docMk/>
            <pc:sldMk cId="1998409579" sldId="341"/>
            <ac:spMk id="8" creationId="{23274356-FB1D-4A59-A346-35FA6F3A3401}"/>
          </ac:spMkLst>
        </pc:spChg>
        <pc:spChg chg="add mod">
          <ac:chgData name="li bo" userId="86e360d6c7446f46" providerId="LiveId" clId="{099D4E60-6564-40CE-9725-34624E909C57}" dt="2022-03-11T02:10:40.358" v="18934" actId="20577"/>
          <ac:spMkLst>
            <pc:docMk/>
            <pc:sldMk cId="1998409579" sldId="341"/>
            <ac:spMk id="9" creationId="{DC130EDA-A794-419D-B28B-E03AC9282A96}"/>
          </ac:spMkLst>
        </pc:spChg>
        <pc:spChg chg="add del mod">
          <ac:chgData name="li bo" userId="86e360d6c7446f46" providerId="LiveId" clId="{099D4E60-6564-40CE-9725-34624E909C57}" dt="2022-03-11T02:10:27.843" v="18856" actId="478"/>
          <ac:spMkLst>
            <pc:docMk/>
            <pc:sldMk cId="1998409579" sldId="341"/>
            <ac:spMk id="10" creationId="{8B610E03-43B9-48AF-8AF3-56C56520AA8D}"/>
          </ac:spMkLst>
        </pc:spChg>
        <pc:spChg chg="add mod">
          <ac:chgData name="li bo" userId="86e360d6c7446f46" providerId="LiveId" clId="{099D4E60-6564-40CE-9725-34624E909C57}" dt="2022-03-11T02:10:44.248" v="18952" actId="207"/>
          <ac:spMkLst>
            <pc:docMk/>
            <pc:sldMk cId="1998409579" sldId="341"/>
            <ac:spMk id="11" creationId="{B0DD7D61-764D-4C6B-BE6F-B9FE60AFE062}"/>
          </ac:spMkLst>
        </pc:spChg>
        <pc:spChg chg="add mod">
          <ac:chgData name="li bo" userId="86e360d6c7446f46" providerId="LiveId" clId="{099D4E60-6564-40CE-9725-34624E909C57}" dt="2022-03-11T02:10:44.249" v="18954" actId="207"/>
          <ac:spMkLst>
            <pc:docMk/>
            <pc:sldMk cId="1998409579" sldId="341"/>
            <ac:spMk id="12" creationId="{0DF2381C-76B1-4FE4-B27B-30475F3BB713}"/>
          </ac:spMkLst>
        </pc:spChg>
        <pc:spChg chg="add mod">
          <ac:chgData name="li bo" userId="86e360d6c7446f46" providerId="LiveId" clId="{099D4E60-6564-40CE-9725-34624E909C57}" dt="2022-03-12T04:21:31.059" v="28458" actId="207"/>
          <ac:spMkLst>
            <pc:docMk/>
            <pc:sldMk cId="1998409579" sldId="341"/>
            <ac:spMk id="13" creationId="{566D31C8-5885-4958-92C0-0A1FE31D3832}"/>
          </ac:spMkLst>
        </pc:spChg>
        <pc:spChg chg="add del mod">
          <ac:chgData name="li bo" userId="86e360d6c7446f46" providerId="LiveId" clId="{099D4E60-6564-40CE-9725-34624E909C57}" dt="2022-03-11T02:10:29.915" v="18881" actId="478"/>
          <ac:spMkLst>
            <pc:docMk/>
            <pc:sldMk cId="1998409579" sldId="341"/>
            <ac:spMk id="14" creationId="{8E44540E-D14F-4ECE-8F85-21AB417B0E4D}"/>
          </ac:spMkLst>
        </pc:spChg>
        <pc:spChg chg="add mod modVis">
          <ac:chgData name="li bo" userId="86e360d6c7446f46" providerId="LiveId" clId="{099D4E60-6564-40CE-9725-34624E909C57}" dt="2022-03-12T04:21:31.055" v="28454"/>
          <ac:spMkLst>
            <pc:docMk/>
            <pc:sldMk cId="1998409579" sldId="341"/>
            <ac:spMk id="15" creationId="{6A6C5CFF-FAFC-4E8F-9DEC-371B987D0E12}"/>
          </ac:spMkLst>
        </pc:spChg>
        <pc:spChg chg="add mod">
          <ac:chgData name="li bo" userId="86e360d6c7446f46" providerId="LiveId" clId="{099D4E60-6564-40CE-9725-34624E909C57}" dt="2022-03-12T07:11:12.240" v="29016"/>
          <ac:spMkLst>
            <pc:docMk/>
            <pc:sldMk cId="1998409579" sldId="341"/>
            <ac:spMk id="16" creationId="{F29E0B3A-2632-4BF1-AAE6-56ED5A597A4C}"/>
          </ac:spMkLst>
        </pc:spChg>
        <pc:spChg chg="add mod">
          <ac:chgData name="li bo" userId="86e360d6c7446f46" providerId="LiveId" clId="{099D4E60-6564-40CE-9725-34624E909C57}" dt="2022-03-12T07:11:12.239" v="29015"/>
          <ac:spMkLst>
            <pc:docMk/>
            <pc:sldMk cId="1998409579" sldId="341"/>
            <ac:spMk id="17" creationId="{94AC956C-0A1D-4AD3-A22E-AAF3F8D74FD1}"/>
          </ac:spMkLst>
        </pc:spChg>
        <pc:spChg chg="add mod">
          <ac:chgData name="li bo" userId="86e360d6c7446f46" providerId="LiveId" clId="{099D4E60-6564-40CE-9725-34624E909C57}" dt="2022-03-12T07:11:12.239" v="29015"/>
          <ac:spMkLst>
            <pc:docMk/>
            <pc:sldMk cId="1998409579" sldId="341"/>
            <ac:spMk id="18" creationId="{C1AEB0C8-0120-4F77-9CE9-8A4902A5C167}"/>
          </ac:spMkLst>
        </pc:spChg>
        <pc:spChg chg="add mod">
          <ac:chgData name="li bo" userId="86e360d6c7446f46" providerId="LiveId" clId="{099D4E60-6564-40CE-9725-34624E909C57}" dt="2022-03-12T07:11:12.239" v="29015"/>
          <ac:spMkLst>
            <pc:docMk/>
            <pc:sldMk cId="1998409579" sldId="341"/>
            <ac:spMk id="19" creationId="{5CB18A32-ABC2-49B4-A170-F4B200EC9719}"/>
          </ac:spMkLst>
        </pc:spChg>
        <pc:spChg chg="add del mod ord">
          <ac:chgData name="li bo" userId="86e360d6c7446f46" providerId="LiveId" clId="{099D4E60-6564-40CE-9725-34624E909C57}" dt="2022-03-11T02:10:44.253" v="18960"/>
          <ac:spMkLst>
            <pc:docMk/>
            <pc:sldMk cId="1998409579" sldId="341"/>
            <ac:spMk id="21" creationId="{08DB7520-1DAD-4A9F-8F40-40C3DCEEDC05}"/>
          </ac:spMkLst>
        </pc:spChg>
        <pc:grpChg chg="add mod">
          <ac:chgData name="li bo" userId="86e360d6c7446f46" providerId="LiveId" clId="{099D4E60-6564-40CE-9725-34624E909C57}" dt="2022-03-12T07:11:12.240" v="29017"/>
          <ac:grpSpMkLst>
            <pc:docMk/>
            <pc:sldMk cId="1998409579" sldId="341"/>
            <ac:grpSpMk id="20" creationId="{ED59EDF2-5D8B-4637-9280-F36DA469014E}"/>
          </ac:grpSpMkLst>
        </pc:grpChg>
        <pc:picChg chg="add mod ord modVis">
          <ac:chgData name="li bo" userId="86e360d6c7446f46" providerId="LiveId" clId="{099D4E60-6564-40CE-9725-34624E909C57}" dt="2022-03-12T07:11:12.240" v="29019"/>
          <ac:picMkLst>
            <pc:docMk/>
            <pc:sldMk cId="1998409579" sldId="341"/>
            <ac:picMk id="5" creationId="{88BCCC43-8334-4B12-9F14-696DF72004DD}"/>
          </ac:picMkLst>
        </pc:picChg>
      </pc:sldChg>
      <pc:sldChg chg="new del">
        <pc:chgData name="li bo" userId="86e360d6c7446f46" providerId="LiveId" clId="{099D4E60-6564-40CE-9725-34624E909C57}" dt="2022-03-11T03:11:30.924" v="20094" actId="47"/>
        <pc:sldMkLst>
          <pc:docMk/>
          <pc:sldMk cId="1737935963" sldId="342"/>
        </pc:sldMkLst>
      </pc:sldChg>
      <pc:sldChg chg="addSp delSp modSp add mod ord modTransition delAnim modAnim modNotesTx">
        <pc:chgData name="li bo" userId="86e360d6c7446f46" providerId="LiveId" clId="{099D4E60-6564-40CE-9725-34624E909C57}" dt="2022-03-12T07:11:13.336" v="29025"/>
        <pc:sldMkLst>
          <pc:docMk/>
          <pc:sldMk cId="2739997406" sldId="343"/>
        </pc:sldMkLst>
        <pc:spChg chg="del">
          <ac:chgData name="li bo" userId="86e360d6c7446f46" providerId="LiveId" clId="{099D4E60-6564-40CE-9725-34624E909C57}" dt="2022-03-11T02:16:15.002" v="19141" actId="478"/>
          <ac:spMkLst>
            <pc:docMk/>
            <pc:sldMk cId="2739997406" sldId="343"/>
            <ac:spMk id="9" creationId="{E6E62A1B-2AB4-4CEF-984E-E26AF2ED1FD2}"/>
          </ac:spMkLst>
        </pc:spChg>
        <pc:spChg chg="mod">
          <ac:chgData name="li bo" userId="86e360d6c7446f46" providerId="LiveId" clId="{099D4E60-6564-40CE-9725-34624E909C57}" dt="2022-03-11T07:41:11.085" v="23854" actId="14100"/>
          <ac:spMkLst>
            <pc:docMk/>
            <pc:sldMk cId="2739997406" sldId="343"/>
            <ac:spMk id="12" creationId="{78D68531-4D14-4F08-8C1E-79C8E7C1DED2}"/>
          </ac:spMkLst>
        </pc:spChg>
        <pc:spChg chg="add mod">
          <ac:chgData name="li bo" userId="86e360d6c7446f46" providerId="LiveId" clId="{099D4E60-6564-40CE-9725-34624E909C57}" dt="2022-03-11T07:56:48.244" v="23970" actId="1076"/>
          <ac:spMkLst>
            <pc:docMk/>
            <pc:sldMk cId="2739997406" sldId="343"/>
            <ac:spMk id="14" creationId="{42F18165-4BDE-4F3A-A8A3-D9B05262F3F5}"/>
          </ac:spMkLst>
        </pc:spChg>
        <pc:spChg chg="mod">
          <ac:chgData name="li bo" userId="86e360d6c7446f46" providerId="LiveId" clId="{099D4E60-6564-40CE-9725-34624E909C57}" dt="2022-03-11T07:43:23.087" v="23887" actId="1076"/>
          <ac:spMkLst>
            <pc:docMk/>
            <pc:sldMk cId="2739997406" sldId="343"/>
            <ac:spMk id="82" creationId="{39BE142D-3C42-4437-98B9-B44CEE0179B9}"/>
          </ac:spMkLst>
        </pc:spChg>
        <pc:grpChg chg="del">
          <ac:chgData name="li bo" userId="86e360d6c7446f46" providerId="LiveId" clId="{099D4E60-6564-40CE-9725-34624E909C57}" dt="2022-03-11T02:16:13.719" v="19140" actId="478"/>
          <ac:grpSpMkLst>
            <pc:docMk/>
            <pc:sldMk cId="2739997406" sldId="343"/>
            <ac:grpSpMk id="8" creationId="{C214A5EB-8230-46A6-83F3-09C5717775AC}"/>
          </ac:grpSpMkLst>
        </pc:grpChg>
        <pc:picChg chg="add del mod">
          <ac:chgData name="li bo" userId="86e360d6c7446f46" providerId="LiveId" clId="{099D4E60-6564-40CE-9725-34624E909C57}" dt="2022-03-11T07:39:41.402" v="23829" actId="478"/>
          <ac:picMkLst>
            <pc:docMk/>
            <pc:sldMk cId="2739997406" sldId="343"/>
            <ac:picMk id="3" creationId="{7ADD3A62-D5F6-476D-9133-B332AF5CEFC6}"/>
          </ac:picMkLst>
        </pc:picChg>
        <pc:picChg chg="add mod">
          <ac:chgData name="li bo" userId="86e360d6c7446f46" providerId="LiveId" clId="{099D4E60-6564-40CE-9725-34624E909C57}" dt="2022-03-11T07:42:10.590" v="23861" actId="1076"/>
          <ac:picMkLst>
            <pc:docMk/>
            <pc:sldMk cId="2739997406" sldId="343"/>
            <ac:picMk id="6" creationId="{5D283D5D-73B7-466C-85BB-5AEDD13C6F4B}"/>
          </ac:picMkLst>
        </pc:picChg>
        <pc:picChg chg="add mod">
          <ac:chgData name="li bo" userId="86e360d6c7446f46" providerId="LiveId" clId="{099D4E60-6564-40CE-9725-34624E909C57}" dt="2022-03-11T07:42:10.590" v="23861" actId="1076"/>
          <ac:picMkLst>
            <pc:docMk/>
            <pc:sldMk cId="2739997406" sldId="343"/>
            <ac:picMk id="13" creationId="{EA4A5AE9-FFD3-45F1-9302-BF2233F01BB5}"/>
          </ac:picMkLst>
        </pc:picChg>
      </pc:sldChg>
      <pc:sldChg chg="addSp delSp modSp new add del mod modTransition modAnim modNotesTx">
        <pc:chgData name="li bo" userId="86e360d6c7446f46" providerId="LiveId" clId="{099D4E60-6564-40CE-9725-34624E909C57}" dt="2022-03-12T07:11:41.832" v="29049"/>
        <pc:sldMkLst>
          <pc:docMk/>
          <pc:sldMk cId="3626574790" sldId="344"/>
        </pc:sldMkLst>
        <pc:spChg chg="mod">
          <ac:chgData name="li bo" userId="86e360d6c7446f46" providerId="LiveId" clId="{099D4E60-6564-40CE-9725-34624E909C57}" dt="2022-03-11T03:01:02.888" v="19986" actId="1076"/>
          <ac:spMkLst>
            <pc:docMk/>
            <pc:sldMk cId="3626574790" sldId="344"/>
            <ac:spMk id="2" creationId="{CEEDB76C-A46C-4F29-AA0D-646B9AD626C8}"/>
          </ac:spMkLst>
        </pc:spChg>
        <pc:spChg chg="mod">
          <ac:chgData name="li bo" userId="86e360d6c7446f46" providerId="LiveId" clId="{099D4E60-6564-40CE-9725-34624E909C57}" dt="2022-03-11T05:08:30.483" v="21463" actId="20577"/>
          <ac:spMkLst>
            <pc:docMk/>
            <pc:sldMk cId="3626574790" sldId="344"/>
            <ac:spMk id="3" creationId="{89E23044-B6C5-4041-99C7-503A2CF7FAFB}"/>
          </ac:spMkLst>
        </pc:spChg>
        <pc:picChg chg="add del mod">
          <ac:chgData name="li bo" userId="86e360d6c7446f46" providerId="LiveId" clId="{099D4E60-6564-40CE-9725-34624E909C57}" dt="2022-03-11T04:07:16.884" v="21041" actId="478"/>
          <ac:picMkLst>
            <pc:docMk/>
            <pc:sldMk cId="3626574790" sldId="344"/>
            <ac:picMk id="5" creationId="{28817A5D-BF86-4316-9EB5-CE536FAB1815}"/>
          </ac:picMkLst>
        </pc:picChg>
        <pc:picChg chg="add mod">
          <ac:chgData name="li bo" userId="86e360d6c7446f46" providerId="LiveId" clId="{099D4E60-6564-40CE-9725-34624E909C57}" dt="2022-03-11T04:59:58.524" v="21385" actId="1076"/>
          <ac:picMkLst>
            <pc:docMk/>
            <pc:sldMk cId="3626574790" sldId="344"/>
            <ac:picMk id="7" creationId="{3C3FFA5A-0599-4338-A84F-8EE2C76015C9}"/>
          </ac:picMkLst>
        </pc:picChg>
        <pc:picChg chg="add mod ord">
          <ac:chgData name="li bo" userId="86e360d6c7446f46" providerId="LiveId" clId="{099D4E60-6564-40CE-9725-34624E909C57}" dt="2022-03-11T04:58:26.936" v="21383" actId="14100"/>
          <ac:picMkLst>
            <pc:docMk/>
            <pc:sldMk cId="3626574790" sldId="344"/>
            <ac:picMk id="9" creationId="{066DB08A-58A3-4537-981D-C6C61162A9BF}"/>
          </ac:picMkLst>
        </pc:picChg>
        <pc:picChg chg="add del mod">
          <ac:chgData name="li bo" userId="86e360d6c7446f46" providerId="LiveId" clId="{099D4E60-6564-40CE-9725-34624E909C57}" dt="2022-03-11T04:57:44.960" v="21370" actId="478"/>
          <ac:picMkLst>
            <pc:docMk/>
            <pc:sldMk cId="3626574790" sldId="344"/>
            <ac:picMk id="11" creationId="{CE4C378A-26D9-4FDB-9826-2739E7BC75CD}"/>
          </ac:picMkLst>
        </pc:picChg>
      </pc:sldChg>
      <pc:sldChg chg="delSp modSp add del mod modTransition modAnim modNotesTx">
        <pc:chgData name="li bo" userId="86e360d6c7446f46" providerId="LiveId" clId="{099D4E60-6564-40CE-9725-34624E909C57}" dt="2022-03-12T07:11:31.613" v="29028"/>
        <pc:sldMkLst>
          <pc:docMk/>
          <pc:sldMk cId="3154839105" sldId="345"/>
        </pc:sldMkLst>
        <pc:spChg chg="mod">
          <ac:chgData name="li bo" userId="86e360d6c7446f46" providerId="LiveId" clId="{099D4E60-6564-40CE-9725-34624E909C57}" dt="2022-03-11T09:02:30.423" v="25699" actId="1076"/>
          <ac:spMkLst>
            <pc:docMk/>
            <pc:sldMk cId="3154839105" sldId="345"/>
            <ac:spMk id="4" creationId="{FF5A25F3-84C5-4B58-AD17-4632F8D25A56}"/>
          </ac:spMkLst>
        </pc:spChg>
        <pc:spChg chg="mod">
          <ac:chgData name="li bo" userId="86e360d6c7446f46" providerId="LiveId" clId="{099D4E60-6564-40CE-9725-34624E909C57}" dt="2022-03-11T09:03:10.751" v="25703" actId="14100"/>
          <ac:spMkLst>
            <pc:docMk/>
            <pc:sldMk cId="3154839105" sldId="345"/>
            <ac:spMk id="7" creationId="{241D9748-6B65-4FD2-A2DE-39249B827A35}"/>
          </ac:spMkLst>
        </pc:spChg>
        <pc:spChg chg="del">
          <ac:chgData name="li bo" userId="86e360d6c7446f46" providerId="LiveId" clId="{099D4E60-6564-40CE-9725-34624E909C57}" dt="2022-03-11T05:25:00.387" v="21777" actId="478"/>
          <ac:spMkLst>
            <pc:docMk/>
            <pc:sldMk cId="3154839105" sldId="345"/>
            <ac:spMk id="10" creationId="{9A8B6F25-EC51-446F-BA7A-2A4BECF22C33}"/>
          </ac:spMkLst>
        </pc:spChg>
        <pc:spChg chg="del">
          <ac:chgData name="li bo" userId="86e360d6c7446f46" providerId="LiveId" clId="{099D4E60-6564-40CE-9725-34624E909C57}" dt="2022-03-11T05:25:00.387" v="21777" actId="478"/>
          <ac:spMkLst>
            <pc:docMk/>
            <pc:sldMk cId="3154839105" sldId="345"/>
            <ac:spMk id="11" creationId="{1B113597-29C7-4701-A655-6A6569983903}"/>
          </ac:spMkLst>
        </pc:spChg>
        <pc:spChg chg="del">
          <ac:chgData name="li bo" userId="86e360d6c7446f46" providerId="LiveId" clId="{099D4E60-6564-40CE-9725-34624E909C57}" dt="2022-03-11T05:25:00.387" v="21777" actId="478"/>
          <ac:spMkLst>
            <pc:docMk/>
            <pc:sldMk cId="3154839105" sldId="345"/>
            <ac:spMk id="12" creationId="{6570AAD0-E4D6-430A-84DD-4B4276908B46}"/>
          </ac:spMkLst>
        </pc:spChg>
        <pc:picChg chg="del">
          <ac:chgData name="li bo" userId="86e360d6c7446f46" providerId="LiveId" clId="{099D4E60-6564-40CE-9725-34624E909C57}" dt="2022-03-11T05:25:00.387" v="21777" actId="478"/>
          <ac:picMkLst>
            <pc:docMk/>
            <pc:sldMk cId="3154839105" sldId="345"/>
            <ac:picMk id="9" creationId="{43EF7DE5-ED06-403B-933D-A002F7F4FBB7}"/>
          </ac:picMkLst>
        </pc:picChg>
      </pc:sldChg>
      <pc:sldChg chg="add del">
        <pc:chgData name="li bo" userId="86e360d6c7446f46" providerId="LiveId" clId="{099D4E60-6564-40CE-9725-34624E909C57}" dt="2022-03-11T06:26:29.626" v="22389" actId="47"/>
        <pc:sldMkLst>
          <pc:docMk/>
          <pc:sldMk cId="1185867049" sldId="346"/>
        </pc:sldMkLst>
      </pc:sldChg>
      <pc:sldChg chg="addSp delSp modSp new add del mod modTransition delAnim modAnim modNotesTx">
        <pc:chgData name="li bo" userId="86e360d6c7446f46" providerId="LiveId" clId="{099D4E60-6564-40CE-9725-34624E909C57}" dt="2022-03-12T07:11:31.613" v="29028"/>
        <pc:sldMkLst>
          <pc:docMk/>
          <pc:sldMk cId="1372126297" sldId="346"/>
        </pc:sldMkLst>
        <pc:spChg chg="mod">
          <ac:chgData name="li bo" userId="86e360d6c7446f46" providerId="LiveId" clId="{099D4E60-6564-40CE-9725-34624E909C57}" dt="2022-03-11T07:19:22.684" v="23435" actId="20577"/>
          <ac:spMkLst>
            <pc:docMk/>
            <pc:sldMk cId="1372126297" sldId="346"/>
            <ac:spMk id="2" creationId="{B28025D4-6139-4598-8B07-B5CBB67E8BBC}"/>
          </ac:spMkLst>
        </pc:spChg>
        <pc:spChg chg="del">
          <ac:chgData name="li bo" userId="86e360d6c7446f46" providerId="LiveId" clId="{099D4E60-6564-40CE-9725-34624E909C57}" dt="2022-03-11T06:44:14.679" v="22780" actId="478"/>
          <ac:spMkLst>
            <pc:docMk/>
            <pc:sldMk cId="1372126297" sldId="346"/>
            <ac:spMk id="3" creationId="{1013CDFA-F9D3-4393-8FFA-6E5A966B6058}"/>
          </ac:spMkLst>
        </pc:spChg>
        <pc:spChg chg="add del mod">
          <ac:chgData name="li bo" userId="86e360d6c7446f46" providerId="LiveId" clId="{099D4E60-6564-40CE-9725-34624E909C57}" dt="2022-03-11T07:10:39.877" v="23098" actId="478"/>
          <ac:spMkLst>
            <pc:docMk/>
            <pc:sldMk cId="1372126297" sldId="346"/>
            <ac:spMk id="7" creationId="{316F5AEA-6AAD-4758-8533-EEEE71EE5E9F}"/>
          </ac:spMkLst>
        </pc:spChg>
        <pc:spChg chg="add mod">
          <ac:chgData name="li bo" userId="86e360d6c7446f46" providerId="LiveId" clId="{099D4E60-6564-40CE-9725-34624E909C57}" dt="2022-03-11T08:12:52.099" v="24373" actId="20577"/>
          <ac:spMkLst>
            <pc:docMk/>
            <pc:sldMk cId="1372126297" sldId="346"/>
            <ac:spMk id="9" creationId="{E2D4EE96-7456-44CC-91B6-28AE39F8712E}"/>
          </ac:spMkLst>
        </pc:spChg>
        <pc:picChg chg="add del mod">
          <ac:chgData name="li bo" userId="86e360d6c7446f46" providerId="LiveId" clId="{099D4E60-6564-40CE-9725-34624E909C57}" dt="2022-03-11T06:56:12.048" v="22835" actId="478"/>
          <ac:picMkLst>
            <pc:docMk/>
            <pc:sldMk cId="1372126297" sldId="346"/>
            <ac:picMk id="4" creationId="{BD79EB13-CCC4-4D0C-87DF-E9E5FDC78FFE}"/>
          </ac:picMkLst>
        </pc:picChg>
        <pc:picChg chg="add del mod modCrop">
          <ac:chgData name="li bo" userId="86e360d6c7446f46" providerId="LiveId" clId="{099D4E60-6564-40CE-9725-34624E909C57}" dt="2022-03-11T06:56:10.887" v="22834" actId="478"/>
          <ac:picMkLst>
            <pc:docMk/>
            <pc:sldMk cId="1372126297" sldId="346"/>
            <ac:picMk id="5" creationId="{4BC6705F-9F9D-4667-99FE-37E45965B780}"/>
          </ac:picMkLst>
        </pc:picChg>
        <pc:picChg chg="add del mod">
          <ac:chgData name="li bo" userId="86e360d6c7446f46" providerId="LiveId" clId="{099D4E60-6564-40CE-9725-34624E909C57}" dt="2022-03-11T06:59:55.347" v="22843" actId="478"/>
          <ac:picMkLst>
            <pc:docMk/>
            <pc:sldMk cId="1372126297" sldId="346"/>
            <ac:picMk id="16386" creationId="{4251D885-4B6E-41E2-8704-F3F5256913F1}"/>
          </ac:picMkLst>
        </pc:picChg>
        <pc:picChg chg="add del mod">
          <ac:chgData name="li bo" userId="86e360d6c7446f46" providerId="LiveId" clId="{099D4E60-6564-40CE-9725-34624E909C57}" dt="2022-03-11T07:10:37.606" v="23097" actId="478"/>
          <ac:picMkLst>
            <pc:docMk/>
            <pc:sldMk cId="1372126297" sldId="346"/>
            <ac:picMk id="16388" creationId="{62D61F46-EB71-432E-98E8-EC4382B8096B}"/>
          </ac:picMkLst>
        </pc:picChg>
        <pc:picChg chg="add mod">
          <ac:chgData name="li bo" userId="86e360d6c7446f46" providerId="LiveId" clId="{099D4E60-6564-40CE-9725-34624E909C57}" dt="2022-03-11T07:19:28.655" v="23437" actId="1076"/>
          <ac:picMkLst>
            <pc:docMk/>
            <pc:sldMk cId="1372126297" sldId="346"/>
            <ac:picMk id="16390" creationId="{99857DC0-B6F5-4013-ADDB-655AE41A9E81}"/>
          </ac:picMkLst>
        </pc:picChg>
      </pc:sldChg>
      <pc:sldChg chg="addSp delSp modSp add mod ord modTransition delAnim modAnim modNotesTx">
        <pc:chgData name="li bo" userId="86e360d6c7446f46" providerId="LiveId" clId="{099D4E60-6564-40CE-9725-34624E909C57}" dt="2022-03-12T04:31:45.375" v="28612"/>
        <pc:sldMkLst>
          <pc:docMk/>
          <pc:sldMk cId="2910933974" sldId="347"/>
        </pc:sldMkLst>
        <pc:spChg chg="add mod">
          <ac:chgData name="li bo" userId="86e360d6c7446f46" providerId="LiveId" clId="{099D4E60-6564-40CE-9725-34624E909C57}" dt="2022-03-11T08:53:58.320" v="25656" actId="20577"/>
          <ac:spMkLst>
            <pc:docMk/>
            <pc:sldMk cId="2910933974" sldId="347"/>
            <ac:spMk id="2" creationId="{29A26A39-A685-4A7E-ABDD-7EEC593F51E9}"/>
          </ac:spMkLst>
        </pc:spChg>
        <pc:picChg chg="add del mod">
          <ac:chgData name="li bo" userId="86e360d6c7446f46" providerId="LiveId" clId="{099D4E60-6564-40CE-9725-34624E909C57}" dt="2022-03-11T08:35:10.052" v="25191" actId="478"/>
          <ac:picMkLst>
            <pc:docMk/>
            <pc:sldMk cId="2910933974" sldId="347"/>
            <ac:picMk id="5" creationId="{7C91FE71-FC26-4245-A174-0D4C82101304}"/>
          </ac:picMkLst>
        </pc:picChg>
        <pc:picChg chg="del">
          <ac:chgData name="li bo" userId="86e360d6c7446f46" providerId="LiveId" clId="{099D4E60-6564-40CE-9725-34624E909C57}" dt="2022-03-11T08:08:28.095" v="24229" actId="478"/>
          <ac:picMkLst>
            <pc:docMk/>
            <pc:sldMk cId="2910933974" sldId="347"/>
            <ac:picMk id="6" creationId="{C881FA30-02EB-45B7-9A35-EC9AE40DEC58}"/>
          </ac:picMkLst>
        </pc:picChg>
        <pc:picChg chg="add del mod">
          <ac:chgData name="li bo" userId="86e360d6c7446f46" providerId="LiveId" clId="{099D4E60-6564-40CE-9725-34624E909C57}" dt="2022-03-11T08:35:11.529" v="25192" actId="478"/>
          <ac:picMkLst>
            <pc:docMk/>
            <pc:sldMk cId="2910933974" sldId="347"/>
            <ac:picMk id="8" creationId="{5F59D96C-B786-4FAE-8F46-2774D5A12FF6}"/>
          </ac:picMkLst>
        </pc:picChg>
        <pc:picChg chg="add mod">
          <ac:chgData name="li bo" userId="86e360d6c7446f46" providerId="LiveId" clId="{099D4E60-6564-40CE-9725-34624E909C57}" dt="2022-03-11T08:56:09.699" v="25661" actId="1076"/>
          <ac:picMkLst>
            <pc:docMk/>
            <pc:sldMk cId="2910933974" sldId="347"/>
            <ac:picMk id="10" creationId="{6CCA44E5-D1E8-4E0C-BAC6-957FF39E141F}"/>
          </ac:picMkLst>
        </pc:picChg>
        <pc:picChg chg="add mod">
          <ac:chgData name="li bo" userId="86e360d6c7446f46" providerId="LiveId" clId="{099D4E60-6564-40CE-9725-34624E909C57}" dt="2022-03-11T08:56:09.699" v="25661" actId="1076"/>
          <ac:picMkLst>
            <pc:docMk/>
            <pc:sldMk cId="2910933974" sldId="347"/>
            <ac:picMk id="12" creationId="{ACE1D8E3-FEAA-41BE-BB14-9A9637E2568A}"/>
          </ac:picMkLst>
        </pc:picChg>
        <pc:picChg chg="add del">
          <ac:chgData name="li bo" userId="86e360d6c7446f46" providerId="LiveId" clId="{099D4E60-6564-40CE-9725-34624E909C57}" dt="2022-03-11T08:57:16.552" v="25663" actId="22"/>
          <ac:picMkLst>
            <pc:docMk/>
            <pc:sldMk cId="2910933974" sldId="347"/>
            <ac:picMk id="14" creationId="{8E62921E-69B1-4E84-9B08-B9871D66088A}"/>
          </ac:picMkLst>
        </pc:picChg>
      </pc:sldChg>
      <pc:sldChg chg="modSp add mod modTransition modAnim">
        <pc:chgData name="li bo" userId="86e360d6c7446f46" providerId="LiveId" clId="{099D4E60-6564-40CE-9725-34624E909C57}" dt="2022-03-12T06:13:43.380" v="28840"/>
        <pc:sldMkLst>
          <pc:docMk/>
          <pc:sldMk cId="1356231084" sldId="348"/>
        </pc:sldMkLst>
        <pc:spChg chg="mod">
          <ac:chgData name="li bo" userId="86e360d6c7446f46" providerId="LiveId" clId="{099D4E60-6564-40CE-9725-34624E909C57}" dt="2022-03-11T08:51:06.784" v="25514" actId="5793"/>
          <ac:spMkLst>
            <pc:docMk/>
            <pc:sldMk cId="1356231084" sldId="348"/>
            <ac:spMk id="2" creationId="{29A26A39-A685-4A7E-ABDD-7EEC593F51E9}"/>
          </ac:spMkLst>
        </pc:spChg>
      </pc:sldChg>
      <pc:sldChg chg="addSp delSp modSp new mod modTransition modAnim modNotesTx">
        <pc:chgData name="li bo" userId="86e360d6c7446f46" providerId="LiveId" clId="{099D4E60-6564-40CE-9725-34624E909C57}" dt="2022-03-12T07:11:34.362" v="29030"/>
        <pc:sldMkLst>
          <pc:docMk/>
          <pc:sldMk cId="406761476" sldId="349"/>
        </pc:sldMkLst>
        <pc:spChg chg="del">
          <ac:chgData name="li bo" userId="86e360d6c7446f46" providerId="LiveId" clId="{099D4E60-6564-40CE-9725-34624E909C57}" dt="2022-03-11T08:57:20.146" v="25665" actId="478"/>
          <ac:spMkLst>
            <pc:docMk/>
            <pc:sldMk cId="406761476" sldId="349"/>
            <ac:spMk id="2" creationId="{8DAF04D5-50F7-4A95-A285-0B5A25BFE07B}"/>
          </ac:spMkLst>
        </pc:spChg>
        <pc:spChg chg="del">
          <ac:chgData name="li bo" userId="86e360d6c7446f46" providerId="LiveId" clId="{099D4E60-6564-40CE-9725-34624E909C57}" dt="2022-03-11T08:57:20.146" v="25665" actId="478"/>
          <ac:spMkLst>
            <pc:docMk/>
            <pc:sldMk cId="406761476" sldId="349"/>
            <ac:spMk id="3" creationId="{0E9778D6-FC3D-4805-85B7-DE4E120AEA4B}"/>
          </ac:spMkLst>
        </pc:spChg>
        <pc:spChg chg="add mod">
          <ac:chgData name="li bo" userId="86e360d6c7446f46" providerId="LiveId" clId="{099D4E60-6564-40CE-9725-34624E909C57}" dt="2022-03-11T08:58:10.282" v="25682"/>
          <ac:spMkLst>
            <pc:docMk/>
            <pc:sldMk cId="406761476" sldId="349"/>
            <ac:spMk id="10" creationId="{24424A76-013B-4A2B-8017-06220462199E}"/>
          </ac:spMkLst>
        </pc:spChg>
        <pc:spChg chg="add del mod">
          <ac:chgData name="li bo" userId="86e360d6c7446f46" providerId="LiveId" clId="{099D4E60-6564-40CE-9725-34624E909C57}" dt="2022-03-11T08:59:36.251" v="25689"/>
          <ac:spMkLst>
            <pc:docMk/>
            <pc:sldMk cId="406761476" sldId="349"/>
            <ac:spMk id="11" creationId="{D79CE454-43AF-4A68-86F3-0BE37A49C8FF}"/>
          </ac:spMkLst>
        </pc:spChg>
        <pc:spChg chg="add mod">
          <ac:chgData name="li bo" userId="86e360d6c7446f46" providerId="LiveId" clId="{099D4E60-6564-40CE-9725-34624E909C57}" dt="2022-03-11T13:05:42.213" v="27079" actId="1076"/>
          <ac:spMkLst>
            <pc:docMk/>
            <pc:sldMk cId="406761476" sldId="349"/>
            <ac:spMk id="14" creationId="{83A142A5-85AB-41F2-BB43-C767E72E7BE0}"/>
          </ac:spMkLst>
        </pc:spChg>
        <pc:picChg chg="add del">
          <ac:chgData name="li bo" userId="86e360d6c7446f46" providerId="LiveId" clId="{099D4E60-6564-40CE-9725-34624E909C57}" dt="2022-03-11T08:57:24.292" v="25667" actId="478"/>
          <ac:picMkLst>
            <pc:docMk/>
            <pc:sldMk cId="406761476" sldId="349"/>
            <ac:picMk id="5" creationId="{1BDFF0EA-F998-45E5-B503-9B0B446682F2}"/>
          </ac:picMkLst>
        </pc:picChg>
        <pc:picChg chg="add mod">
          <ac:chgData name="li bo" userId="86e360d6c7446f46" providerId="LiveId" clId="{099D4E60-6564-40CE-9725-34624E909C57}" dt="2022-03-11T13:05:40.248" v="27078" actId="1076"/>
          <ac:picMkLst>
            <pc:docMk/>
            <pc:sldMk cId="406761476" sldId="349"/>
            <ac:picMk id="7" creationId="{2257937E-E6D7-42D1-A5A5-CE56F91B450E}"/>
          </ac:picMkLst>
        </pc:picChg>
        <pc:picChg chg="add mod">
          <ac:chgData name="li bo" userId="86e360d6c7446f46" providerId="LiveId" clId="{099D4E60-6564-40CE-9725-34624E909C57}" dt="2022-03-11T13:05:38.779" v="27077" actId="1076"/>
          <ac:picMkLst>
            <pc:docMk/>
            <pc:sldMk cId="406761476" sldId="349"/>
            <ac:picMk id="9" creationId="{70E286A9-F4FC-47EC-BFC8-448D62CF2849}"/>
          </ac:picMkLst>
        </pc:picChg>
        <pc:picChg chg="add mod">
          <ac:chgData name="li bo" userId="86e360d6c7446f46" providerId="LiveId" clId="{099D4E60-6564-40CE-9725-34624E909C57}" dt="2022-03-11T09:06:46.687" v="25904" actId="1076"/>
          <ac:picMkLst>
            <pc:docMk/>
            <pc:sldMk cId="406761476" sldId="349"/>
            <ac:picMk id="13" creationId="{95A78928-B718-4D1B-8CBE-35DFE4E037FE}"/>
          </ac:picMkLst>
        </pc:picChg>
      </pc:sldChg>
      <pc:sldChg chg="addSp delSp modSp new mod modTransition modAnim modNotesTx">
        <pc:chgData name="li bo" userId="86e360d6c7446f46" providerId="LiveId" clId="{099D4E60-6564-40CE-9725-34624E909C57}" dt="2022-03-12T07:07:48.923" v="28883"/>
        <pc:sldMkLst>
          <pc:docMk/>
          <pc:sldMk cId="2910611720" sldId="350"/>
        </pc:sldMkLst>
        <pc:spChg chg="del">
          <ac:chgData name="li bo" userId="86e360d6c7446f46" providerId="LiveId" clId="{099D4E60-6564-40CE-9725-34624E909C57}" dt="2022-03-11T10:10:30.833" v="26326" actId="478"/>
          <ac:spMkLst>
            <pc:docMk/>
            <pc:sldMk cId="2910611720" sldId="350"/>
            <ac:spMk id="2" creationId="{1F8176CC-9E11-4581-A41A-1479E0618A56}"/>
          </ac:spMkLst>
        </pc:spChg>
        <pc:spChg chg="del">
          <ac:chgData name="li bo" userId="86e360d6c7446f46" providerId="LiveId" clId="{099D4E60-6564-40CE-9725-34624E909C57}" dt="2022-03-11T10:10:30.833" v="26326" actId="478"/>
          <ac:spMkLst>
            <pc:docMk/>
            <pc:sldMk cId="2910611720" sldId="350"/>
            <ac:spMk id="3" creationId="{3ED306AB-4142-40B5-ADF3-3F5AD9D23805}"/>
          </ac:spMkLst>
        </pc:spChg>
        <pc:spChg chg="add mod">
          <ac:chgData name="li bo" userId="86e360d6c7446f46" providerId="LiveId" clId="{099D4E60-6564-40CE-9725-34624E909C57}" dt="2022-03-11T10:26:33.921" v="26372" actId="20577"/>
          <ac:spMkLst>
            <pc:docMk/>
            <pc:sldMk cId="2910611720" sldId="350"/>
            <ac:spMk id="7" creationId="{FFBCD3DA-0082-4937-BC58-14EED2D371B7}"/>
          </ac:spMkLst>
        </pc:spChg>
        <pc:spChg chg="add mod">
          <ac:chgData name="li bo" userId="86e360d6c7446f46" providerId="LiveId" clId="{099D4E60-6564-40CE-9725-34624E909C57}" dt="2022-03-11T12:36:21.316" v="26873" actId="1076"/>
          <ac:spMkLst>
            <pc:docMk/>
            <pc:sldMk cId="2910611720" sldId="350"/>
            <ac:spMk id="17" creationId="{D6B8F0A0-9B54-4A7C-A7F8-D7C62582A25E}"/>
          </ac:spMkLst>
        </pc:spChg>
        <pc:spChg chg="add mod">
          <ac:chgData name="li bo" userId="86e360d6c7446f46" providerId="LiveId" clId="{099D4E60-6564-40CE-9725-34624E909C57}" dt="2022-03-11T12:45:12.596" v="26916" actId="1076"/>
          <ac:spMkLst>
            <pc:docMk/>
            <pc:sldMk cId="2910611720" sldId="350"/>
            <ac:spMk id="28" creationId="{E99AB263-FD48-4E3D-A96C-9672C940F514}"/>
          </ac:spMkLst>
        </pc:spChg>
        <pc:spChg chg="add mod">
          <ac:chgData name="li bo" userId="86e360d6c7446f46" providerId="LiveId" clId="{099D4E60-6564-40CE-9725-34624E909C57}" dt="2022-03-11T12:45:23.442" v="26924" actId="20577"/>
          <ac:spMkLst>
            <pc:docMk/>
            <pc:sldMk cId="2910611720" sldId="350"/>
            <ac:spMk id="30" creationId="{07EAB6C3-6F2E-43DC-86B2-BBB3576D325E}"/>
          </ac:spMkLst>
        </pc:spChg>
        <pc:picChg chg="add del mod">
          <ac:chgData name="li bo" userId="86e360d6c7446f46" providerId="LiveId" clId="{099D4E60-6564-40CE-9725-34624E909C57}" dt="2022-03-11T10:10:56.236" v="26328" actId="478"/>
          <ac:picMkLst>
            <pc:docMk/>
            <pc:sldMk cId="2910611720" sldId="350"/>
            <ac:picMk id="5" creationId="{22B66B79-093C-4012-BF70-9120BF90DB9B}"/>
          </ac:picMkLst>
        </pc:picChg>
        <pc:picChg chg="add del mod">
          <ac:chgData name="li bo" userId="86e360d6c7446f46" providerId="LiveId" clId="{099D4E60-6564-40CE-9725-34624E909C57}" dt="2022-03-11T12:22:42.317" v="26636" actId="478"/>
          <ac:picMkLst>
            <pc:docMk/>
            <pc:sldMk cId="2910611720" sldId="350"/>
            <ac:picMk id="8" creationId="{9D66AB2D-5BB6-46E5-B215-2584B89776F8}"/>
          </ac:picMkLst>
        </pc:picChg>
        <pc:picChg chg="add mod">
          <ac:chgData name="li bo" userId="86e360d6c7446f46" providerId="LiveId" clId="{099D4E60-6564-40CE-9725-34624E909C57}" dt="2022-03-11T12:44:48.104" v="26906" actId="1076"/>
          <ac:picMkLst>
            <pc:docMk/>
            <pc:sldMk cId="2910611720" sldId="350"/>
            <ac:picMk id="10" creationId="{EB2B6B7B-E10E-4DED-B488-D70AB4EA53AC}"/>
          </ac:picMkLst>
        </pc:picChg>
        <pc:picChg chg="add mod">
          <ac:chgData name="li bo" userId="86e360d6c7446f46" providerId="LiveId" clId="{099D4E60-6564-40CE-9725-34624E909C57}" dt="2022-03-11T12:44:48.104" v="26906" actId="1076"/>
          <ac:picMkLst>
            <pc:docMk/>
            <pc:sldMk cId="2910611720" sldId="350"/>
            <ac:picMk id="12" creationId="{1AD7BA57-180A-4399-8516-BD1E63B27E78}"/>
          </ac:picMkLst>
        </pc:picChg>
        <pc:picChg chg="add del mod">
          <ac:chgData name="li bo" userId="86e360d6c7446f46" providerId="LiveId" clId="{099D4E60-6564-40CE-9725-34624E909C57}" dt="2022-03-11T12:32:40.586" v="26742" actId="478"/>
          <ac:picMkLst>
            <pc:docMk/>
            <pc:sldMk cId="2910611720" sldId="350"/>
            <ac:picMk id="14" creationId="{40165F7E-466B-499A-B648-77E1B6A50031}"/>
          </ac:picMkLst>
        </pc:picChg>
        <pc:picChg chg="add mod">
          <ac:chgData name="li bo" userId="86e360d6c7446f46" providerId="LiveId" clId="{099D4E60-6564-40CE-9725-34624E909C57}" dt="2022-03-11T12:36:19.284" v="26872" actId="1076"/>
          <ac:picMkLst>
            <pc:docMk/>
            <pc:sldMk cId="2910611720" sldId="350"/>
            <ac:picMk id="16" creationId="{14B3A21C-95EA-4B90-85E2-34ED3F831488}"/>
          </ac:picMkLst>
        </pc:picChg>
        <pc:picChg chg="add del mod">
          <ac:chgData name="li bo" userId="86e360d6c7446f46" providerId="LiveId" clId="{099D4E60-6564-40CE-9725-34624E909C57}" dt="2022-03-11T12:41:47.228" v="26880" actId="478"/>
          <ac:picMkLst>
            <pc:docMk/>
            <pc:sldMk cId="2910611720" sldId="350"/>
            <ac:picMk id="19" creationId="{E8016DCB-9138-4B24-8738-20488BB772DB}"/>
          </ac:picMkLst>
        </pc:picChg>
        <pc:picChg chg="add del mod">
          <ac:chgData name="li bo" userId="86e360d6c7446f46" providerId="LiveId" clId="{099D4E60-6564-40CE-9725-34624E909C57}" dt="2022-03-11T12:42:46.397" v="26886" actId="478"/>
          <ac:picMkLst>
            <pc:docMk/>
            <pc:sldMk cId="2910611720" sldId="350"/>
            <ac:picMk id="21" creationId="{E038EC7C-0409-4857-BDCB-A6EDE54F702E}"/>
          </ac:picMkLst>
        </pc:picChg>
        <pc:picChg chg="add mod">
          <ac:chgData name="li bo" userId="86e360d6c7446f46" providerId="LiveId" clId="{099D4E60-6564-40CE-9725-34624E909C57}" dt="2022-03-11T12:43:50.864" v="26895" actId="1076"/>
          <ac:picMkLst>
            <pc:docMk/>
            <pc:sldMk cId="2910611720" sldId="350"/>
            <ac:picMk id="23" creationId="{1091E6A7-458C-4CA6-8871-06E69ACDF969}"/>
          </ac:picMkLst>
        </pc:picChg>
        <pc:picChg chg="add mod">
          <ac:chgData name="li bo" userId="86e360d6c7446f46" providerId="LiveId" clId="{099D4E60-6564-40CE-9725-34624E909C57}" dt="2022-03-11T12:43:46.838" v="26894" actId="1076"/>
          <ac:picMkLst>
            <pc:docMk/>
            <pc:sldMk cId="2910611720" sldId="350"/>
            <ac:picMk id="25" creationId="{8C7845E0-78BC-496C-8E0E-38F57AF3B0E7}"/>
          </ac:picMkLst>
        </pc:picChg>
        <pc:picChg chg="add mod ord">
          <ac:chgData name="li bo" userId="86e360d6c7446f46" providerId="LiveId" clId="{099D4E60-6564-40CE-9725-34624E909C57}" dt="2022-03-11T12:47:39.919" v="26944" actId="166"/>
          <ac:picMkLst>
            <pc:docMk/>
            <pc:sldMk cId="2910611720" sldId="350"/>
            <ac:picMk id="27" creationId="{BEE23C65-8143-46B3-885E-14571CAA2494}"/>
          </ac:picMkLst>
        </pc:picChg>
        <pc:picChg chg="add mod">
          <ac:chgData name="li bo" userId="86e360d6c7446f46" providerId="LiveId" clId="{099D4E60-6564-40CE-9725-34624E909C57}" dt="2022-03-11T12:46:53.701" v="26933" actId="1076"/>
          <ac:picMkLst>
            <pc:docMk/>
            <pc:sldMk cId="2910611720" sldId="350"/>
            <ac:picMk id="31" creationId="{9DFE358C-1715-4776-8692-5889C9AF1926}"/>
          </ac:picMkLst>
        </pc:picChg>
        <pc:picChg chg="add mod">
          <ac:chgData name="li bo" userId="86e360d6c7446f46" providerId="LiveId" clId="{099D4E60-6564-40CE-9725-34624E909C57}" dt="2022-03-11T12:46:54.719" v="26934" actId="1076"/>
          <ac:picMkLst>
            <pc:docMk/>
            <pc:sldMk cId="2910611720" sldId="350"/>
            <ac:picMk id="33" creationId="{F4C40A39-3697-4464-9963-424ABEDDA100}"/>
          </ac:picMkLst>
        </pc:picChg>
        <pc:picChg chg="add mod">
          <ac:chgData name="li bo" userId="86e360d6c7446f46" providerId="LiveId" clId="{099D4E60-6564-40CE-9725-34624E909C57}" dt="2022-03-11T12:47:26.685" v="26941" actId="1076"/>
          <ac:picMkLst>
            <pc:docMk/>
            <pc:sldMk cId="2910611720" sldId="350"/>
            <ac:picMk id="35" creationId="{B8F32594-14AE-4063-8F63-3306D096074D}"/>
          </ac:picMkLst>
        </pc:picChg>
        <pc:picChg chg="add mod">
          <ac:chgData name="li bo" userId="86e360d6c7446f46" providerId="LiveId" clId="{099D4E60-6564-40CE-9725-34624E909C57}" dt="2022-03-11T12:36:22.901" v="26874" actId="1076"/>
          <ac:picMkLst>
            <pc:docMk/>
            <pc:sldMk cId="2910611720" sldId="350"/>
            <ac:picMk id="17410" creationId="{32BE5553-8477-4DD5-A29E-20018960423F}"/>
          </ac:picMkLst>
        </pc:picChg>
      </pc:sldChg>
      <pc:sldChg chg="addSp delSp modSp add del mod delAnim modAnim modNotesTx">
        <pc:chgData name="li bo" userId="86e360d6c7446f46" providerId="LiveId" clId="{099D4E60-6564-40CE-9725-34624E909C57}" dt="2022-03-11T13:01:24.329" v="26954" actId="47"/>
        <pc:sldMkLst>
          <pc:docMk/>
          <pc:sldMk cId="448280608" sldId="351"/>
        </pc:sldMkLst>
        <pc:spChg chg="add del mod">
          <ac:chgData name="li bo" userId="86e360d6c7446f46" providerId="LiveId" clId="{099D4E60-6564-40CE-9725-34624E909C57}" dt="2022-03-11T13:01:18.477" v="26951" actId="21"/>
          <ac:spMkLst>
            <pc:docMk/>
            <pc:sldMk cId="448280608" sldId="351"/>
            <ac:spMk id="5" creationId="{632D1991-3D69-4E4A-9568-2962DD3611BC}"/>
          </ac:spMkLst>
        </pc:spChg>
        <pc:picChg chg="add del mod">
          <ac:chgData name="li bo" userId="86e360d6c7446f46" providerId="LiveId" clId="{099D4E60-6564-40CE-9725-34624E909C57}" dt="2022-03-11T13:01:18.477" v="26951" actId="21"/>
          <ac:picMkLst>
            <pc:docMk/>
            <pc:sldMk cId="448280608" sldId="351"/>
            <ac:picMk id="3" creationId="{A1903848-3689-4F04-B6AD-B8EA79343056}"/>
          </ac:picMkLst>
        </pc:picChg>
        <pc:picChg chg="add del mod">
          <ac:chgData name="li bo" userId="86e360d6c7446f46" providerId="LiveId" clId="{099D4E60-6564-40CE-9725-34624E909C57}" dt="2022-03-11T12:26:16.729" v="26687" actId="478"/>
          <ac:picMkLst>
            <pc:docMk/>
            <pc:sldMk cId="448280608" sldId="351"/>
            <ac:picMk id="4" creationId="{979B8717-7D74-41D9-A3ED-DF6C9C48BFFB}"/>
          </ac:picMkLst>
        </pc:picChg>
        <pc:picChg chg="del">
          <ac:chgData name="li bo" userId="86e360d6c7446f46" providerId="LiveId" clId="{099D4E60-6564-40CE-9725-34624E909C57}" dt="2022-03-11T12:23:43.744" v="26645" actId="478"/>
          <ac:picMkLst>
            <pc:docMk/>
            <pc:sldMk cId="448280608" sldId="351"/>
            <ac:picMk id="17410" creationId="{32BE5553-8477-4DD5-A29E-20018960423F}"/>
          </ac:picMkLst>
        </pc:picChg>
      </pc:sldChg>
      <pc:sldChg chg="addSp delSp modSp add mod modTransition delAnim modAnim">
        <pc:chgData name="li bo" userId="86e360d6c7446f46" providerId="LiveId" clId="{099D4E60-6564-40CE-9725-34624E909C57}" dt="2022-03-12T07:07:54.930" v="28887"/>
        <pc:sldMkLst>
          <pc:docMk/>
          <pc:sldMk cId="4184086181" sldId="352"/>
        </pc:sldMkLst>
        <pc:spChg chg="del">
          <ac:chgData name="li bo" userId="86e360d6c7446f46" providerId="LiveId" clId="{099D4E60-6564-40CE-9725-34624E909C57}" dt="2022-03-11T12:28:39.488" v="26718" actId="478"/>
          <ac:spMkLst>
            <pc:docMk/>
            <pc:sldMk cId="4184086181" sldId="352"/>
            <ac:spMk id="4" creationId="{0FDA99F8-B15E-4555-B10B-206A2BC14862}"/>
          </ac:spMkLst>
        </pc:spChg>
        <pc:spChg chg="mod">
          <ac:chgData name="li bo" userId="86e360d6c7446f46" providerId="LiveId" clId="{099D4E60-6564-40CE-9725-34624E909C57}" dt="2022-03-11T12:29:27.285" v="26724" actId="20577"/>
          <ac:spMkLst>
            <pc:docMk/>
            <pc:sldMk cId="4184086181" sldId="352"/>
            <ac:spMk id="5" creationId="{63770B12-6FD8-466F-85CB-23BF2EA4AC9E}"/>
          </ac:spMkLst>
        </pc:spChg>
        <pc:spChg chg="add mod">
          <ac:chgData name="li bo" userId="86e360d6c7446f46" providerId="LiveId" clId="{099D4E60-6564-40CE-9725-34624E909C57}" dt="2022-03-11T13:01:37.487" v="26958" actId="1076"/>
          <ac:spMkLst>
            <pc:docMk/>
            <pc:sldMk cId="4184086181" sldId="352"/>
            <ac:spMk id="10" creationId="{B227A30C-B7F4-4CA2-BA13-B22AF6A8E122}"/>
          </ac:spMkLst>
        </pc:spChg>
        <pc:spChg chg="mod">
          <ac:chgData name="li bo" userId="86e360d6c7446f46" providerId="LiveId" clId="{099D4E60-6564-40CE-9725-34624E909C57}" dt="2022-03-11T13:01:45.467" v="26959" actId="1076"/>
          <ac:spMkLst>
            <pc:docMk/>
            <pc:sldMk cId="4184086181" sldId="352"/>
            <ac:spMk id="12" creationId="{D634CB03-FA68-4046-BE48-6E8AEDAC7597}"/>
          </ac:spMkLst>
        </pc:spChg>
        <pc:spChg chg="mod">
          <ac:chgData name="li bo" userId="86e360d6c7446f46" providerId="LiveId" clId="{099D4E60-6564-40CE-9725-34624E909C57}" dt="2022-03-11T13:01:45.467" v="26959" actId="1076"/>
          <ac:spMkLst>
            <pc:docMk/>
            <pc:sldMk cId="4184086181" sldId="352"/>
            <ac:spMk id="17" creationId="{6BCB01A9-2C03-46FD-AA23-1F365115A891}"/>
          </ac:spMkLst>
        </pc:spChg>
        <pc:picChg chg="del">
          <ac:chgData name="li bo" userId="86e360d6c7446f46" providerId="LiveId" clId="{099D4E60-6564-40CE-9725-34624E909C57}" dt="2022-03-11T12:28:37.313" v="26717" actId="478"/>
          <ac:picMkLst>
            <pc:docMk/>
            <pc:sldMk cId="4184086181" sldId="352"/>
            <ac:picMk id="9" creationId="{B51E5687-AA65-4009-B5B7-E9516C28691E}"/>
          </ac:picMkLst>
        </pc:picChg>
        <pc:picChg chg="mod">
          <ac:chgData name="li bo" userId="86e360d6c7446f46" providerId="LiveId" clId="{099D4E60-6564-40CE-9725-34624E909C57}" dt="2022-03-11T13:01:45.467" v="26959" actId="1076"/>
          <ac:picMkLst>
            <pc:docMk/>
            <pc:sldMk cId="4184086181" sldId="352"/>
            <ac:picMk id="11" creationId="{F2B7B034-7BA9-416C-8AA2-542F4A4403BD}"/>
          </ac:picMkLst>
        </pc:picChg>
        <pc:picChg chg="add mod">
          <ac:chgData name="li bo" userId="86e360d6c7446f46" providerId="LiveId" clId="{099D4E60-6564-40CE-9725-34624E909C57}" dt="2022-03-11T13:01:21.693" v="26953" actId="1076"/>
          <ac:picMkLst>
            <pc:docMk/>
            <pc:sldMk cId="4184086181" sldId="352"/>
            <ac:picMk id="13" creationId="{6FBA9274-7270-45B7-B522-ACEA72AADCAA}"/>
          </ac:picMkLst>
        </pc:picChg>
        <pc:picChg chg="mod">
          <ac:chgData name="li bo" userId="86e360d6c7446f46" providerId="LiveId" clId="{099D4E60-6564-40CE-9725-34624E909C57}" dt="2022-03-11T13:01:45.467" v="26959" actId="1076"/>
          <ac:picMkLst>
            <pc:docMk/>
            <pc:sldMk cId="4184086181" sldId="352"/>
            <ac:picMk id="14" creationId="{BF12FDB4-1835-4551-97BD-0F9CDD9773D2}"/>
          </ac:picMkLst>
        </pc:picChg>
        <pc:picChg chg="mod">
          <ac:chgData name="li bo" userId="86e360d6c7446f46" providerId="LiveId" clId="{099D4E60-6564-40CE-9725-34624E909C57}" dt="2022-03-11T13:01:45.467" v="26959" actId="1076"/>
          <ac:picMkLst>
            <pc:docMk/>
            <pc:sldMk cId="4184086181" sldId="352"/>
            <ac:picMk id="16" creationId="{5A0F0B5C-B832-4149-B56F-BE45A8D65479}"/>
          </ac:picMkLst>
        </pc:picChg>
      </pc:sldChg>
      <pc:sldChg chg="modSp add del mod modTransition">
        <pc:chgData name="li bo" userId="86e360d6c7446f46" providerId="LiveId" clId="{099D4E60-6564-40CE-9725-34624E909C57}" dt="2022-03-12T07:11:36.552" v="29045" actId="47"/>
        <pc:sldMkLst>
          <pc:docMk/>
          <pc:sldMk cId="2185491985" sldId="353"/>
        </pc:sldMkLst>
        <pc:spChg chg="mod">
          <ac:chgData name="li bo" userId="86e360d6c7446f46" providerId="LiveId" clId="{099D4E60-6564-40CE-9725-34624E909C57}" dt="2022-03-12T07:11:35.252" v="29035"/>
          <ac:spMkLst>
            <pc:docMk/>
            <pc:sldMk cId="2185491985" sldId="353"/>
            <ac:spMk id="16" creationId="{579417A5-59F4-47DE-85D4-5B3261A09720}"/>
          </ac:spMkLst>
        </pc:spChg>
        <pc:spChg chg="mod">
          <ac:chgData name="li bo" userId="86e360d6c7446f46" providerId="LiveId" clId="{099D4E60-6564-40CE-9725-34624E909C57}" dt="2022-03-12T07:11:35.251" v="29034"/>
          <ac:spMkLst>
            <pc:docMk/>
            <pc:sldMk cId="2185491985" sldId="353"/>
            <ac:spMk id="17" creationId="{6927B4B7-58B6-47B9-A53C-678FE22C74A8}"/>
          </ac:spMkLst>
        </pc:spChg>
        <pc:spChg chg="mod">
          <ac:chgData name="li bo" userId="86e360d6c7446f46" providerId="LiveId" clId="{099D4E60-6564-40CE-9725-34624E909C57}" dt="2022-03-12T07:11:35.251" v="29034"/>
          <ac:spMkLst>
            <pc:docMk/>
            <pc:sldMk cId="2185491985" sldId="353"/>
            <ac:spMk id="18" creationId="{7751754D-046B-4B97-B241-B14A68C949EF}"/>
          </ac:spMkLst>
        </pc:spChg>
        <pc:spChg chg="mod">
          <ac:chgData name="li bo" userId="86e360d6c7446f46" providerId="LiveId" clId="{099D4E60-6564-40CE-9725-34624E909C57}" dt="2022-03-12T07:11:35.251" v="29034"/>
          <ac:spMkLst>
            <pc:docMk/>
            <pc:sldMk cId="2185491985" sldId="353"/>
            <ac:spMk id="19" creationId="{E47C803F-DC75-4EC7-8793-8F66366B7B22}"/>
          </ac:spMkLst>
        </pc:spChg>
        <pc:spChg chg="mod ord">
          <ac:chgData name="li bo" userId="86e360d6c7446f46" providerId="LiveId" clId="{099D4E60-6564-40CE-9725-34624E909C57}" dt="2022-03-12T07:11:35.252" v="29040"/>
          <ac:spMkLst>
            <pc:docMk/>
            <pc:sldMk cId="2185491985" sldId="353"/>
            <ac:spMk id="21" creationId="{C050DB35-AADA-4A25-92EA-B8858E92AB01}"/>
          </ac:spMkLst>
        </pc:spChg>
        <pc:grpChg chg="mod">
          <ac:chgData name="li bo" userId="86e360d6c7446f46" providerId="LiveId" clId="{099D4E60-6564-40CE-9725-34624E909C57}" dt="2022-03-12T07:11:35.252" v="29036"/>
          <ac:grpSpMkLst>
            <pc:docMk/>
            <pc:sldMk cId="2185491985" sldId="353"/>
            <ac:grpSpMk id="20" creationId="{0B83EDF6-9DC4-4793-958E-7DF23C06E249}"/>
          </ac:grpSpMkLst>
        </pc:grpChg>
        <pc:picChg chg="mod ord">
          <ac:chgData name="li bo" userId="86e360d6c7446f46" providerId="LiveId" clId="{099D4E60-6564-40CE-9725-34624E909C57}" dt="2022-03-12T07:11:35.252" v="29038"/>
          <ac:picMkLst>
            <pc:docMk/>
            <pc:sldMk cId="2185491985" sldId="353"/>
            <ac:picMk id="5" creationId="{65CB20BC-202A-45A5-AA74-14BD29743330}"/>
          </ac:picMkLst>
        </pc:picChg>
      </pc:sldChg>
      <pc:sldChg chg="add">
        <pc:chgData name="li bo" userId="86e360d6c7446f46" providerId="LiveId" clId="{099D4E60-6564-40CE-9725-34624E909C57}" dt="2022-03-12T07:11:31.613" v="29028"/>
        <pc:sldMkLst>
          <pc:docMk/>
          <pc:sldMk cId="546132868" sldId="354"/>
        </pc:sldMkLst>
      </pc:sldChg>
    </pc:docChg>
  </pc:docChgLst>
  <pc:docChgLst>
    <pc:chgData name="墨" userId="a21178beacbc4db0" providerId="LiveId" clId="{8226F7FA-7A1E-4D65-A950-11DDBD4FFEFE}"/>
    <pc:docChg chg="modSld">
      <pc:chgData name="墨" userId="a21178beacbc4db0" providerId="LiveId" clId="{8226F7FA-7A1E-4D65-A950-11DDBD4FFEFE}" dt="2023-05-04T06:13:38.878" v="0" actId="14100"/>
      <pc:docMkLst>
        <pc:docMk/>
      </pc:docMkLst>
      <pc:sldChg chg="modSp mod">
        <pc:chgData name="墨" userId="a21178beacbc4db0" providerId="LiveId" clId="{8226F7FA-7A1E-4D65-A950-11DDBD4FFEFE}" dt="2023-05-04T06:13:38.878" v="0" actId="14100"/>
        <pc:sldMkLst>
          <pc:docMk/>
          <pc:sldMk cId="3509704633" sldId="381"/>
        </pc:sldMkLst>
        <pc:spChg chg="mod">
          <ac:chgData name="墨" userId="a21178beacbc4db0" providerId="LiveId" clId="{8226F7FA-7A1E-4D65-A950-11DDBD4FFEFE}" dt="2023-05-04T06:13:38.878" v="0" actId="14100"/>
          <ac:spMkLst>
            <pc:docMk/>
            <pc:sldMk cId="3509704633" sldId="381"/>
            <ac:spMk id="7" creationId="{8B918819-84A4-F62E-3002-6C5EB151DD89}"/>
          </ac:spMkLst>
        </pc:spChg>
      </pc:sldChg>
    </pc:docChg>
  </pc:docChgLst>
  <pc:docChgLst>
    <pc:chgData name="bo li" userId="86e360d6c7446f46" providerId="LiveId" clId="{D4B96B15-D69D-124E-A20A-08D37862038D}"/>
    <pc:docChg chg="undo custSel modSld">
      <pc:chgData name="bo li" userId="86e360d6c7446f46" providerId="LiveId" clId="{D4B96B15-D69D-124E-A20A-08D37862038D}" dt="2023-03-06T06:14:57.274" v="951" actId="20577"/>
      <pc:docMkLst>
        <pc:docMk/>
      </pc:docMkLst>
      <pc:sldChg chg="addSp delSp modSp mod modAnim">
        <pc:chgData name="bo li" userId="86e360d6c7446f46" providerId="LiveId" clId="{D4B96B15-D69D-124E-A20A-08D37862038D}" dt="2023-02-27T06:42:56.804" v="306"/>
        <pc:sldMkLst>
          <pc:docMk/>
          <pc:sldMk cId="2580984780" sldId="262"/>
        </pc:sldMkLst>
        <pc:spChg chg="mod">
          <ac:chgData name="bo li" userId="86e360d6c7446f46" providerId="LiveId" clId="{D4B96B15-D69D-124E-A20A-08D37862038D}" dt="2023-02-27T06:42:19.260" v="296" actId="114"/>
          <ac:spMkLst>
            <pc:docMk/>
            <pc:sldMk cId="2580984780" sldId="262"/>
            <ac:spMk id="3" creationId="{E550A74B-0E72-4E4D-A486-EA99E4947DF2}"/>
          </ac:spMkLst>
        </pc:spChg>
        <pc:spChg chg="add del mod">
          <ac:chgData name="bo li" userId="86e360d6c7446f46" providerId="LiveId" clId="{D4B96B15-D69D-124E-A20A-08D37862038D}" dt="2023-02-27T06:42:56.804" v="306"/>
          <ac:spMkLst>
            <pc:docMk/>
            <pc:sldMk cId="2580984780" sldId="262"/>
            <ac:spMk id="5" creationId="{9508A2CD-9AD8-AEF3-D047-6E9DB8247D49}"/>
          </ac:spMkLst>
        </pc:spChg>
      </pc:sldChg>
      <pc:sldChg chg="modAnim">
        <pc:chgData name="bo li" userId="86e360d6c7446f46" providerId="LiveId" clId="{D4B96B15-D69D-124E-A20A-08D37862038D}" dt="2023-02-27T06:50:13.284" v="310"/>
        <pc:sldMkLst>
          <pc:docMk/>
          <pc:sldMk cId="0" sldId="264"/>
        </pc:sldMkLst>
      </pc:sldChg>
      <pc:sldChg chg="modAnim">
        <pc:chgData name="bo li" userId="86e360d6c7446f46" providerId="LiveId" clId="{D4B96B15-D69D-124E-A20A-08D37862038D}" dt="2023-02-27T06:50:28.028" v="312"/>
        <pc:sldMkLst>
          <pc:docMk/>
          <pc:sldMk cId="0" sldId="266"/>
        </pc:sldMkLst>
      </pc:sldChg>
      <pc:sldChg chg="modSp mod">
        <pc:chgData name="bo li" userId="86e360d6c7446f46" providerId="LiveId" clId="{D4B96B15-D69D-124E-A20A-08D37862038D}" dt="2023-03-06T02:18:17.327" v="831"/>
        <pc:sldMkLst>
          <pc:docMk/>
          <pc:sldMk cId="3869052448" sldId="301"/>
        </pc:sldMkLst>
        <pc:spChg chg="mod">
          <ac:chgData name="bo li" userId="86e360d6c7446f46" providerId="LiveId" clId="{D4B96B15-D69D-124E-A20A-08D37862038D}" dt="2023-03-06T02:18:17.325" v="828" actId="20577"/>
          <ac:spMkLst>
            <pc:docMk/>
            <pc:sldMk cId="3869052448" sldId="301"/>
            <ac:spMk id="11" creationId="{401AB533-949C-4785-933F-9F7C886CD7D3}"/>
          </ac:spMkLst>
        </pc:spChg>
        <pc:spChg chg="mod">
          <ac:chgData name="bo li" userId="86e360d6c7446f46" providerId="LiveId" clId="{D4B96B15-D69D-124E-A20A-08D37862038D}" dt="2023-03-06T02:18:17.326" v="829" actId="20577"/>
          <ac:spMkLst>
            <pc:docMk/>
            <pc:sldMk cId="3869052448" sldId="301"/>
            <ac:spMk id="12" creationId="{939B5A0B-D98A-4198-A8C3-E8FBB7331A6B}"/>
          </ac:spMkLst>
        </pc:spChg>
        <pc:spChg chg="mod">
          <ac:chgData name="bo li" userId="86e360d6c7446f46" providerId="LiveId" clId="{D4B96B15-D69D-124E-A20A-08D37862038D}" dt="2023-03-06T02:18:17.326" v="830"/>
          <ac:spMkLst>
            <pc:docMk/>
            <pc:sldMk cId="3869052448" sldId="301"/>
            <ac:spMk id="16" creationId="{7F097731-31F0-442C-8F6A-C868B377ED27}"/>
          </ac:spMkLst>
        </pc:spChg>
        <pc:spChg chg="mod">
          <ac:chgData name="bo li" userId="86e360d6c7446f46" providerId="LiveId" clId="{D4B96B15-D69D-124E-A20A-08D37862038D}" dt="2023-02-27T04:51:13.487" v="28"/>
          <ac:spMkLst>
            <pc:docMk/>
            <pc:sldMk cId="3869052448" sldId="301"/>
            <ac:spMk id="17" creationId="{C32F01E6-2A33-41BB-AA1E-570483D4F8FC}"/>
          </ac:spMkLst>
        </pc:spChg>
        <pc:spChg chg="mod">
          <ac:chgData name="bo li" userId="86e360d6c7446f46" providerId="LiveId" clId="{D4B96B15-D69D-124E-A20A-08D37862038D}" dt="2023-02-27T04:51:13.487" v="28"/>
          <ac:spMkLst>
            <pc:docMk/>
            <pc:sldMk cId="3869052448" sldId="301"/>
            <ac:spMk id="18" creationId="{CE0D42E0-46F9-4B58-B3EA-6D604456ED17}"/>
          </ac:spMkLst>
        </pc:spChg>
        <pc:spChg chg="mod">
          <ac:chgData name="bo li" userId="86e360d6c7446f46" providerId="LiveId" clId="{D4B96B15-D69D-124E-A20A-08D37862038D}" dt="2023-02-27T04:51:13.487" v="28"/>
          <ac:spMkLst>
            <pc:docMk/>
            <pc:sldMk cId="3869052448" sldId="301"/>
            <ac:spMk id="19" creationId="{50D70D05-345F-4654-8274-98EAE1FB95E6}"/>
          </ac:spMkLst>
        </pc:spChg>
        <pc:grpChg chg="mod">
          <ac:chgData name="bo li" userId="86e360d6c7446f46" providerId="LiveId" clId="{D4B96B15-D69D-124E-A20A-08D37862038D}" dt="2023-02-27T04:51:13.487" v="28"/>
          <ac:grpSpMkLst>
            <pc:docMk/>
            <pc:sldMk cId="3869052448" sldId="301"/>
            <ac:grpSpMk id="20" creationId="{22FE5FE6-5A59-43C4-A4EE-3F896CFBA5FC}"/>
          </ac:grpSpMkLst>
        </pc:grpChg>
        <pc:picChg chg="mod">
          <ac:chgData name="bo li" userId="86e360d6c7446f46" providerId="LiveId" clId="{D4B96B15-D69D-124E-A20A-08D37862038D}" dt="2023-03-06T02:18:17.327" v="831"/>
          <ac:picMkLst>
            <pc:docMk/>
            <pc:sldMk cId="3869052448" sldId="301"/>
            <ac:picMk id="5" creationId="{9AB90083-27AF-426F-B8CE-877D101A4027}"/>
          </ac:picMkLst>
        </pc:picChg>
      </pc:sldChg>
      <pc:sldChg chg="modAnim">
        <pc:chgData name="bo li" userId="86e360d6c7446f46" providerId="LiveId" clId="{D4B96B15-D69D-124E-A20A-08D37862038D}" dt="2023-02-27T04:52:43.102" v="45"/>
        <pc:sldMkLst>
          <pc:docMk/>
          <pc:sldMk cId="1854869164" sldId="303"/>
        </pc:sldMkLst>
      </pc:sldChg>
      <pc:sldChg chg="modAnim">
        <pc:chgData name="bo li" userId="86e360d6c7446f46" providerId="LiveId" clId="{D4B96B15-D69D-124E-A20A-08D37862038D}" dt="2023-02-27T07:01:15.589" v="346"/>
        <pc:sldMkLst>
          <pc:docMk/>
          <pc:sldMk cId="1852305275" sldId="333"/>
        </pc:sldMkLst>
      </pc:sldChg>
      <pc:sldChg chg="modSp mod">
        <pc:chgData name="bo li" userId="86e360d6c7446f46" providerId="LiveId" clId="{D4B96B15-D69D-124E-A20A-08D37862038D}" dt="2023-03-06T02:18:06.735" v="823"/>
        <pc:sldMkLst>
          <pc:docMk/>
          <pc:sldMk cId="1998409579" sldId="341"/>
        </pc:sldMkLst>
        <pc:spChg chg="mod">
          <ac:chgData name="bo li" userId="86e360d6c7446f46" providerId="LiveId" clId="{D4B96B15-D69D-124E-A20A-08D37862038D}" dt="2023-03-01T16:34:21.638" v="619"/>
          <ac:spMkLst>
            <pc:docMk/>
            <pc:sldMk cId="1998409579" sldId="341"/>
            <ac:spMk id="10" creationId="{1B190847-0B6A-45E6-7616-FBFA2A93D10C}"/>
          </ac:spMkLst>
        </pc:spChg>
        <pc:spChg chg="mod">
          <ac:chgData name="bo li" userId="86e360d6c7446f46" providerId="LiveId" clId="{D4B96B15-D69D-124E-A20A-08D37862038D}" dt="2023-03-06T02:18:06.732" v="819" actId="20577"/>
          <ac:spMkLst>
            <pc:docMk/>
            <pc:sldMk cId="1998409579" sldId="341"/>
            <ac:spMk id="11" creationId="{B0DD7D61-764D-4C6B-BE6F-B9FE60AFE062}"/>
          </ac:spMkLst>
        </pc:spChg>
        <pc:spChg chg="mod">
          <ac:chgData name="bo li" userId="86e360d6c7446f46" providerId="LiveId" clId="{D4B96B15-D69D-124E-A20A-08D37862038D}" dt="2023-03-06T02:18:06.733" v="820" actId="20577"/>
          <ac:spMkLst>
            <pc:docMk/>
            <pc:sldMk cId="1998409579" sldId="341"/>
            <ac:spMk id="12" creationId="{0DF2381C-76B1-4FE4-B27B-30475F3BB713}"/>
          </ac:spMkLst>
        </pc:spChg>
        <pc:spChg chg="mod">
          <ac:chgData name="bo li" userId="86e360d6c7446f46" providerId="LiveId" clId="{D4B96B15-D69D-124E-A20A-08D37862038D}" dt="2023-03-06T02:18:06.734" v="821" actId="20577"/>
          <ac:spMkLst>
            <pc:docMk/>
            <pc:sldMk cId="1998409579" sldId="341"/>
            <ac:spMk id="13" creationId="{566D31C8-5885-4958-92C0-0A1FE31D3832}"/>
          </ac:spMkLst>
        </pc:spChg>
        <pc:spChg chg="mod">
          <ac:chgData name="bo li" userId="86e360d6c7446f46" providerId="LiveId" clId="{D4B96B15-D69D-124E-A20A-08D37862038D}" dt="2023-03-06T02:18:06.735" v="822"/>
          <ac:spMkLst>
            <pc:docMk/>
            <pc:sldMk cId="1998409579" sldId="341"/>
            <ac:spMk id="16" creationId="{F29E0B3A-2632-4BF1-AAE6-56ED5A597A4C}"/>
          </ac:spMkLst>
        </pc:spChg>
        <pc:spChg chg="mod">
          <ac:chgData name="bo li" userId="86e360d6c7446f46" providerId="LiveId" clId="{D4B96B15-D69D-124E-A20A-08D37862038D}" dt="2023-03-01T16:34:21.638" v="619"/>
          <ac:spMkLst>
            <pc:docMk/>
            <pc:sldMk cId="1998409579" sldId="341"/>
            <ac:spMk id="17" creationId="{94AC956C-0A1D-4AD3-A22E-AAF3F8D74FD1}"/>
          </ac:spMkLst>
        </pc:spChg>
        <pc:spChg chg="mod">
          <ac:chgData name="bo li" userId="86e360d6c7446f46" providerId="LiveId" clId="{D4B96B15-D69D-124E-A20A-08D37862038D}" dt="2023-03-01T16:34:21.638" v="619"/>
          <ac:spMkLst>
            <pc:docMk/>
            <pc:sldMk cId="1998409579" sldId="341"/>
            <ac:spMk id="18" creationId="{C1AEB0C8-0120-4F77-9CE9-8A4902A5C167}"/>
          </ac:spMkLst>
        </pc:spChg>
        <pc:grpChg chg="mod">
          <ac:chgData name="bo li" userId="86e360d6c7446f46" providerId="LiveId" clId="{D4B96B15-D69D-124E-A20A-08D37862038D}" dt="2023-03-01T16:34:21.638" v="619"/>
          <ac:grpSpMkLst>
            <pc:docMk/>
            <pc:sldMk cId="1998409579" sldId="341"/>
            <ac:grpSpMk id="14" creationId="{685A14DD-2638-4C74-C8E5-590D1B8C92F2}"/>
          </ac:grpSpMkLst>
        </pc:grpChg>
        <pc:picChg chg="mod">
          <ac:chgData name="bo li" userId="86e360d6c7446f46" providerId="LiveId" clId="{D4B96B15-D69D-124E-A20A-08D37862038D}" dt="2023-03-06T02:18:06.735" v="823"/>
          <ac:picMkLst>
            <pc:docMk/>
            <pc:sldMk cId="1998409579" sldId="341"/>
            <ac:picMk id="5" creationId="{88BCCC43-8334-4B12-9F14-696DF72004DD}"/>
          </ac:picMkLst>
        </pc:picChg>
      </pc:sldChg>
      <pc:sldChg chg="modAnim">
        <pc:chgData name="bo li" userId="86e360d6c7446f46" providerId="LiveId" clId="{D4B96B15-D69D-124E-A20A-08D37862038D}" dt="2023-02-27T06:50:41.531" v="315"/>
        <pc:sldMkLst>
          <pc:docMk/>
          <pc:sldMk cId="2769526090" sldId="355"/>
        </pc:sldMkLst>
      </pc:sldChg>
      <pc:sldChg chg="modAnim">
        <pc:chgData name="bo li" userId="86e360d6c7446f46" providerId="LiveId" clId="{D4B96B15-D69D-124E-A20A-08D37862038D}" dt="2023-02-27T06:51:43.074" v="320"/>
        <pc:sldMkLst>
          <pc:docMk/>
          <pc:sldMk cId="1371049041" sldId="356"/>
        </pc:sldMkLst>
      </pc:sldChg>
      <pc:sldChg chg="modAnim">
        <pc:chgData name="bo li" userId="86e360d6c7446f46" providerId="LiveId" clId="{D4B96B15-D69D-124E-A20A-08D37862038D}" dt="2023-02-27T06:58:15.683" v="324"/>
        <pc:sldMkLst>
          <pc:docMk/>
          <pc:sldMk cId="1897550556" sldId="357"/>
        </pc:sldMkLst>
      </pc:sldChg>
      <pc:sldChg chg="modAnim">
        <pc:chgData name="bo li" userId="86e360d6c7446f46" providerId="LiveId" clId="{D4B96B15-D69D-124E-A20A-08D37862038D}" dt="2023-02-27T06:58:51.911" v="329"/>
        <pc:sldMkLst>
          <pc:docMk/>
          <pc:sldMk cId="2371574526" sldId="358"/>
        </pc:sldMkLst>
      </pc:sldChg>
      <pc:sldChg chg="modSp modAnim">
        <pc:chgData name="bo li" userId="86e360d6c7446f46" providerId="LiveId" clId="{D4B96B15-D69D-124E-A20A-08D37862038D}" dt="2023-02-27T06:59:37.712" v="337"/>
        <pc:sldMkLst>
          <pc:docMk/>
          <pc:sldMk cId="3654051017" sldId="359"/>
        </pc:sldMkLst>
        <pc:spChg chg="mod">
          <ac:chgData name="bo li" userId="86e360d6c7446f46" providerId="LiveId" clId="{D4B96B15-D69D-124E-A20A-08D37862038D}" dt="2023-02-27T06:59:21.022" v="333" actId="20577"/>
          <ac:spMkLst>
            <pc:docMk/>
            <pc:sldMk cId="3654051017" sldId="359"/>
            <ac:spMk id="3" creationId="{00000000-0000-0000-0000-000000000000}"/>
          </ac:spMkLst>
        </pc:spChg>
      </pc:sldChg>
      <pc:sldChg chg="modAnim">
        <pc:chgData name="bo li" userId="86e360d6c7446f46" providerId="LiveId" clId="{D4B96B15-D69D-124E-A20A-08D37862038D}" dt="2023-02-27T07:18:13.574" v="406"/>
        <pc:sldMkLst>
          <pc:docMk/>
          <pc:sldMk cId="1175097711" sldId="360"/>
        </pc:sldMkLst>
      </pc:sldChg>
      <pc:sldChg chg="addSp delSp modSp mod modAnim">
        <pc:chgData name="bo li" userId="86e360d6c7446f46" providerId="LiveId" clId="{D4B96B15-D69D-124E-A20A-08D37862038D}" dt="2023-02-27T07:03:48.924" v="355"/>
        <pc:sldMkLst>
          <pc:docMk/>
          <pc:sldMk cId="3471009110" sldId="361"/>
        </pc:sldMkLst>
        <pc:spChg chg="add del mod">
          <ac:chgData name="bo li" userId="86e360d6c7446f46" providerId="LiveId" clId="{D4B96B15-D69D-124E-A20A-08D37862038D}" dt="2023-02-27T07:03:48.924" v="355"/>
          <ac:spMkLst>
            <pc:docMk/>
            <pc:sldMk cId="3471009110" sldId="361"/>
            <ac:spMk id="5" creationId="{9A75420F-87EF-441C-A8EE-0392256375FB}"/>
          </ac:spMkLst>
        </pc:spChg>
      </pc:sldChg>
      <pc:sldChg chg="modAnim">
        <pc:chgData name="bo li" userId="86e360d6c7446f46" providerId="LiveId" clId="{D4B96B15-D69D-124E-A20A-08D37862038D}" dt="2023-02-27T07:21:13.103" v="443"/>
        <pc:sldMkLst>
          <pc:docMk/>
          <pc:sldMk cId="2163376858" sldId="362"/>
        </pc:sldMkLst>
      </pc:sldChg>
      <pc:sldChg chg="addSp delSp modSp mod modAnim">
        <pc:chgData name="bo li" userId="86e360d6c7446f46" providerId="LiveId" clId="{D4B96B15-D69D-124E-A20A-08D37862038D}" dt="2023-02-27T07:05:46.169" v="378"/>
        <pc:sldMkLst>
          <pc:docMk/>
          <pc:sldMk cId="2134693661" sldId="364"/>
        </pc:sldMkLst>
        <pc:spChg chg="add del mod">
          <ac:chgData name="bo li" userId="86e360d6c7446f46" providerId="LiveId" clId="{D4B96B15-D69D-124E-A20A-08D37862038D}" dt="2023-02-27T07:05:46.169" v="378"/>
          <ac:spMkLst>
            <pc:docMk/>
            <pc:sldMk cId="2134693661" sldId="364"/>
            <ac:spMk id="5" creationId="{7DC06E05-65D7-6991-97F1-91C90374C0CB}"/>
          </ac:spMkLst>
        </pc:spChg>
      </pc:sldChg>
      <pc:sldChg chg="modAnim">
        <pc:chgData name="bo li" userId="86e360d6c7446f46" providerId="LiveId" clId="{D4B96B15-D69D-124E-A20A-08D37862038D}" dt="2023-02-27T07:18:40.864" v="413"/>
        <pc:sldMkLst>
          <pc:docMk/>
          <pc:sldMk cId="3922553329" sldId="366"/>
        </pc:sldMkLst>
      </pc:sldChg>
      <pc:sldChg chg="modAnim">
        <pc:chgData name="bo li" userId="86e360d6c7446f46" providerId="LiveId" clId="{D4B96B15-D69D-124E-A20A-08D37862038D}" dt="2023-02-27T07:18:56.318" v="422"/>
        <pc:sldMkLst>
          <pc:docMk/>
          <pc:sldMk cId="3339410245" sldId="367"/>
        </pc:sldMkLst>
      </pc:sldChg>
      <pc:sldChg chg="modAnim">
        <pc:chgData name="bo li" userId="86e360d6c7446f46" providerId="LiveId" clId="{D4B96B15-D69D-124E-A20A-08D37862038D}" dt="2023-02-27T07:19:25.618" v="425"/>
        <pc:sldMkLst>
          <pc:docMk/>
          <pc:sldMk cId="3863186107" sldId="368"/>
        </pc:sldMkLst>
      </pc:sldChg>
      <pc:sldChg chg="modAnim">
        <pc:chgData name="bo li" userId="86e360d6c7446f46" providerId="LiveId" clId="{D4B96B15-D69D-124E-A20A-08D37862038D}" dt="2023-02-27T07:20:37.874" v="437"/>
        <pc:sldMkLst>
          <pc:docMk/>
          <pc:sldMk cId="2309862624" sldId="369"/>
        </pc:sldMkLst>
      </pc:sldChg>
      <pc:sldChg chg="modAnim">
        <pc:chgData name="bo li" userId="86e360d6c7446f46" providerId="LiveId" clId="{D4B96B15-D69D-124E-A20A-08D37862038D}" dt="2023-02-27T07:05:09.395" v="370"/>
        <pc:sldMkLst>
          <pc:docMk/>
          <pc:sldMk cId="2647725935" sldId="372"/>
        </pc:sldMkLst>
      </pc:sldChg>
      <pc:sldChg chg="modAnim">
        <pc:chgData name="bo li" userId="86e360d6c7446f46" providerId="LiveId" clId="{D4B96B15-D69D-124E-A20A-08D37862038D}" dt="2023-02-27T07:21:42.088" v="447"/>
        <pc:sldMkLst>
          <pc:docMk/>
          <pc:sldMk cId="3678952542" sldId="373"/>
        </pc:sldMkLst>
      </pc:sldChg>
      <pc:sldChg chg="modAnim">
        <pc:chgData name="bo li" userId="86e360d6c7446f46" providerId="LiveId" clId="{D4B96B15-D69D-124E-A20A-08D37862038D}" dt="2023-02-27T07:22:29.429" v="455"/>
        <pc:sldMkLst>
          <pc:docMk/>
          <pc:sldMk cId="1283253346" sldId="374"/>
        </pc:sldMkLst>
      </pc:sldChg>
      <pc:sldChg chg="modAnim">
        <pc:chgData name="bo li" userId="86e360d6c7446f46" providerId="LiveId" clId="{D4B96B15-D69D-124E-A20A-08D37862038D}" dt="2023-02-27T07:23:25.809" v="465"/>
        <pc:sldMkLst>
          <pc:docMk/>
          <pc:sldMk cId="1959101113" sldId="375"/>
        </pc:sldMkLst>
      </pc:sldChg>
      <pc:sldChg chg="modSp modAnim">
        <pc:chgData name="bo li" userId="86e360d6c7446f46" providerId="LiveId" clId="{D4B96B15-D69D-124E-A20A-08D37862038D}" dt="2023-02-27T07:24:10.478" v="472"/>
        <pc:sldMkLst>
          <pc:docMk/>
          <pc:sldMk cId="1997606596" sldId="376"/>
        </pc:sldMkLst>
        <pc:spChg chg="mod">
          <ac:chgData name="bo li" userId="86e360d6c7446f46" providerId="LiveId" clId="{D4B96B15-D69D-124E-A20A-08D37862038D}" dt="2023-02-27T07:23:53.566" v="467" actId="20577"/>
          <ac:spMkLst>
            <pc:docMk/>
            <pc:sldMk cId="1997606596" sldId="376"/>
            <ac:spMk id="2" creationId="{73C5B473-15CA-7CD4-B6CE-E14021B45CC5}"/>
          </ac:spMkLst>
        </pc:spChg>
      </pc:sldChg>
      <pc:sldChg chg="addSp delSp modSp mod modAnim">
        <pc:chgData name="bo li" userId="86e360d6c7446f46" providerId="LiveId" clId="{D4B96B15-D69D-124E-A20A-08D37862038D}" dt="2023-03-03T14:45:59.569" v="765" actId="478"/>
        <pc:sldMkLst>
          <pc:docMk/>
          <pc:sldMk cId="2519738362" sldId="377"/>
        </pc:sldMkLst>
        <pc:spChg chg="add del mod">
          <ac:chgData name="bo li" userId="86e360d6c7446f46" providerId="LiveId" clId="{D4B96B15-D69D-124E-A20A-08D37862038D}" dt="2023-03-03T14:45:59.569" v="765" actId="478"/>
          <ac:spMkLst>
            <pc:docMk/>
            <pc:sldMk cId="2519738362" sldId="377"/>
            <ac:spMk id="10" creationId="{DD4E7E4B-3ABD-EAF0-6D7C-AA8A76EBD402}"/>
          </ac:spMkLst>
        </pc:spChg>
      </pc:sldChg>
      <pc:sldChg chg="modAnim">
        <pc:chgData name="bo li" userId="86e360d6c7446f46" providerId="LiveId" clId="{D4B96B15-D69D-124E-A20A-08D37862038D}" dt="2023-02-27T07:26:20.425" v="496"/>
        <pc:sldMkLst>
          <pc:docMk/>
          <pc:sldMk cId="2538193253" sldId="378"/>
        </pc:sldMkLst>
      </pc:sldChg>
      <pc:sldChg chg="modAnim">
        <pc:chgData name="bo li" userId="86e360d6c7446f46" providerId="LiveId" clId="{D4B96B15-D69D-124E-A20A-08D37862038D}" dt="2023-02-27T07:27:19.157" v="508"/>
        <pc:sldMkLst>
          <pc:docMk/>
          <pc:sldMk cId="752036223" sldId="379"/>
        </pc:sldMkLst>
      </pc:sldChg>
      <pc:sldChg chg="modAnim">
        <pc:chgData name="bo li" userId="86e360d6c7446f46" providerId="LiveId" clId="{D4B96B15-D69D-124E-A20A-08D37862038D}" dt="2023-02-27T07:25:37.583" v="487"/>
        <pc:sldMkLst>
          <pc:docMk/>
          <pc:sldMk cId="3961471255" sldId="380"/>
        </pc:sldMkLst>
      </pc:sldChg>
      <pc:sldChg chg="modAnim">
        <pc:chgData name="bo li" userId="86e360d6c7446f46" providerId="LiveId" clId="{D4B96B15-D69D-124E-A20A-08D37862038D}" dt="2023-02-27T07:26:44.280" v="499"/>
        <pc:sldMkLst>
          <pc:docMk/>
          <pc:sldMk cId="3509704633" sldId="381"/>
        </pc:sldMkLst>
      </pc:sldChg>
      <pc:sldChg chg="addSp modSp modAnim">
        <pc:chgData name="bo li" userId="86e360d6c7446f46" providerId="LiveId" clId="{D4B96B15-D69D-124E-A20A-08D37862038D}" dt="2023-02-27T07:28:45.650" v="517" actId="767"/>
        <pc:sldMkLst>
          <pc:docMk/>
          <pc:sldMk cId="1960264019" sldId="382"/>
        </pc:sldMkLst>
        <pc:spChg chg="add mod">
          <ac:chgData name="bo li" userId="86e360d6c7446f46" providerId="LiveId" clId="{D4B96B15-D69D-124E-A20A-08D37862038D}" dt="2023-02-27T07:28:45.650" v="517" actId="767"/>
          <ac:spMkLst>
            <pc:docMk/>
            <pc:sldMk cId="1960264019" sldId="382"/>
            <ac:spMk id="8" creationId="{553C19F9-29D7-1183-7A7B-D25BE8C29833}"/>
          </ac:spMkLst>
        </pc:spChg>
      </pc:sldChg>
      <pc:sldChg chg="modSp mod modAnim modNotesTx">
        <pc:chgData name="bo li" userId="86e360d6c7446f46" providerId="LiveId" clId="{D4B96B15-D69D-124E-A20A-08D37862038D}" dt="2023-03-06T06:14:57.274" v="951" actId="20577"/>
        <pc:sldMkLst>
          <pc:docMk/>
          <pc:sldMk cId="1373620554" sldId="383"/>
        </pc:sldMkLst>
        <pc:spChg chg="mod">
          <ac:chgData name="bo li" userId="86e360d6c7446f46" providerId="LiveId" clId="{D4B96B15-D69D-124E-A20A-08D37862038D}" dt="2023-03-06T06:14:19.297" v="899" actId="1076"/>
          <ac:spMkLst>
            <pc:docMk/>
            <pc:sldMk cId="1373620554" sldId="383"/>
            <ac:spMk id="5" creationId="{FD460D9E-2FBB-35AE-55B0-D146231E29C3}"/>
          </ac:spMkLst>
        </pc:spChg>
        <pc:spChg chg="mod">
          <ac:chgData name="bo li" userId="86e360d6c7446f46" providerId="LiveId" clId="{D4B96B15-D69D-124E-A20A-08D37862038D}" dt="2023-03-06T06:14:19.297" v="899" actId="1076"/>
          <ac:spMkLst>
            <pc:docMk/>
            <pc:sldMk cId="1373620554" sldId="383"/>
            <ac:spMk id="8" creationId="{673483BE-316B-9282-F0F4-81D9FD758F15}"/>
          </ac:spMkLst>
        </pc:spChg>
        <pc:spChg chg="mod">
          <ac:chgData name="bo li" userId="86e360d6c7446f46" providerId="LiveId" clId="{D4B96B15-D69D-124E-A20A-08D37862038D}" dt="2023-03-06T06:14:57.274" v="951" actId="20577"/>
          <ac:spMkLst>
            <pc:docMk/>
            <pc:sldMk cId="1373620554" sldId="383"/>
            <ac:spMk id="12" creationId="{E9656B48-BCF6-139E-AA1B-B457AEB6D3C2}"/>
          </ac:spMkLst>
        </pc:spChg>
      </pc:sldChg>
      <pc:sldChg chg="modAnim">
        <pc:chgData name="bo li" userId="86e360d6c7446f46" providerId="LiveId" clId="{D4B96B15-D69D-124E-A20A-08D37862038D}" dt="2023-02-27T07:30:27.511" v="534"/>
        <pc:sldMkLst>
          <pc:docMk/>
          <pc:sldMk cId="4148036986" sldId="384"/>
        </pc:sldMkLst>
      </pc:sldChg>
    </pc:docChg>
  </pc:docChgLst>
  <pc:docChgLst>
    <pc:chgData name="li bo" userId="86e360d6c7446f46" providerId="LiveId" clId="{16D4E222-9A07-4F64-803D-F8B6C950B685}"/>
    <pc:docChg chg="undo redo custSel addSld delSld modSld sldOrd">
      <pc:chgData name="li bo" userId="86e360d6c7446f46" providerId="LiveId" clId="{16D4E222-9A07-4F64-803D-F8B6C950B685}" dt="2022-01-08T12:23:39.852" v="11214" actId="20577"/>
      <pc:docMkLst>
        <pc:docMk/>
      </pc:docMkLst>
      <pc:sldChg chg="modSp mod">
        <pc:chgData name="li bo" userId="86e360d6c7446f46" providerId="LiveId" clId="{16D4E222-9A07-4F64-803D-F8B6C950B685}" dt="2021-12-28T07:11:54.295" v="8299" actId="20577"/>
        <pc:sldMkLst>
          <pc:docMk/>
          <pc:sldMk cId="3781801294" sldId="256"/>
        </pc:sldMkLst>
        <pc:spChg chg="mod">
          <ac:chgData name="li bo" userId="86e360d6c7446f46" providerId="LiveId" clId="{16D4E222-9A07-4F64-803D-F8B6C950B685}" dt="2021-12-28T07:11:54.295" v="8299" actId="20577"/>
          <ac:spMkLst>
            <pc:docMk/>
            <pc:sldMk cId="3781801294" sldId="256"/>
            <ac:spMk id="2" creationId="{1EA8D9B8-C4D8-4962-B288-57C65065F651}"/>
          </ac:spMkLst>
        </pc:spChg>
        <pc:spChg chg="mod">
          <ac:chgData name="li bo" userId="86e360d6c7446f46" providerId="LiveId" clId="{16D4E222-9A07-4F64-803D-F8B6C950B685}" dt="2021-12-13T01:19:25.560" v="89" actId="1076"/>
          <ac:spMkLst>
            <pc:docMk/>
            <pc:sldMk cId="3781801294" sldId="256"/>
            <ac:spMk id="3" creationId="{3A7E49E7-CBCD-469C-9F6A-3DB563BF2442}"/>
          </ac:spMkLst>
        </pc:spChg>
      </pc:sldChg>
      <pc:sldChg chg="addSp modSp mod">
        <pc:chgData name="li bo" userId="86e360d6c7446f46" providerId="LiveId" clId="{16D4E222-9A07-4F64-803D-F8B6C950B685}" dt="2022-01-08T08:58:13.923" v="11050" actId="1076"/>
        <pc:sldMkLst>
          <pc:docMk/>
          <pc:sldMk cId="213186904" sldId="257"/>
        </pc:sldMkLst>
        <pc:spChg chg="mod">
          <ac:chgData name="li bo" userId="86e360d6c7446f46" providerId="LiveId" clId="{16D4E222-9A07-4F64-803D-F8B6C950B685}" dt="2021-12-26T13:52:29.948" v="840" actId="20577"/>
          <ac:spMkLst>
            <pc:docMk/>
            <pc:sldMk cId="213186904" sldId="257"/>
            <ac:spMk id="2" creationId="{B49CBE6D-B73D-49C5-9C10-9D9A122F1EA2}"/>
          </ac:spMkLst>
        </pc:spChg>
        <pc:spChg chg="mod">
          <ac:chgData name="li bo" userId="86e360d6c7446f46" providerId="LiveId" clId="{16D4E222-9A07-4F64-803D-F8B6C950B685}" dt="2022-01-08T08:52:12.879" v="10849" actId="5793"/>
          <ac:spMkLst>
            <pc:docMk/>
            <pc:sldMk cId="213186904" sldId="257"/>
            <ac:spMk id="3" creationId="{E550A74B-0E72-4E4D-A486-EA99E4947DF2}"/>
          </ac:spMkLst>
        </pc:spChg>
        <pc:picChg chg="add mod">
          <ac:chgData name="li bo" userId="86e360d6c7446f46" providerId="LiveId" clId="{16D4E222-9A07-4F64-803D-F8B6C950B685}" dt="2021-12-23T13:42:09.617" v="564" actId="1076"/>
          <ac:picMkLst>
            <pc:docMk/>
            <pc:sldMk cId="213186904" sldId="257"/>
            <ac:picMk id="5" creationId="{D5C6687A-E866-49EB-9331-81B1F095A0DF}"/>
          </ac:picMkLst>
        </pc:picChg>
        <pc:picChg chg="add mod">
          <ac:chgData name="li bo" userId="86e360d6c7446f46" providerId="LiveId" clId="{16D4E222-9A07-4F64-803D-F8B6C950B685}" dt="2021-12-23T13:43:04.391" v="575" actId="14100"/>
          <ac:picMkLst>
            <pc:docMk/>
            <pc:sldMk cId="213186904" sldId="257"/>
            <ac:picMk id="7" creationId="{9457C4E9-2262-4186-864C-70A9849A3CBB}"/>
          </ac:picMkLst>
        </pc:picChg>
        <pc:picChg chg="add mod">
          <ac:chgData name="li bo" userId="86e360d6c7446f46" providerId="LiveId" clId="{16D4E222-9A07-4F64-803D-F8B6C950B685}" dt="2022-01-08T08:58:13.923" v="11050" actId="1076"/>
          <ac:picMkLst>
            <pc:docMk/>
            <pc:sldMk cId="213186904" sldId="257"/>
            <ac:picMk id="1026" creationId="{D28791E2-53E2-4257-903E-57055B8F81B8}"/>
          </ac:picMkLst>
        </pc:picChg>
      </pc:sldChg>
      <pc:sldChg chg="addSp delSp modSp add mod modNotesTx">
        <pc:chgData name="li bo" userId="86e360d6c7446f46" providerId="LiveId" clId="{16D4E222-9A07-4F64-803D-F8B6C950B685}" dt="2021-12-28T09:17:09.266" v="9816" actId="20577"/>
        <pc:sldMkLst>
          <pc:docMk/>
          <pc:sldMk cId="2415434301" sldId="258"/>
        </pc:sldMkLst>
        <pc:spChg chg="mod">
          <ac:chgData name="li bo" userId="86e360d6c7446f46" providerId="LiveId" clId="{16D4E222-9A07-4F64-803D-F8B6C950B685}" dt="2021-12-27T02:47:50.402" v="1725" actId="20577"/>
          <ac:spMkLst>
            <pc:docMk/>
            <pc:sldMk cId="2415434301" sldId="258"/>
            <ac:spMk id="2" creationId="{B49CBE6D-B73D-49C5-9C10-9D9A122F1EA2}"/>
          </ac:spMkLst>
        </pc:spChg>
        <pc:spChg chg="mod">
          <ac:chgData name="li bo" userId="86e360d6c7446f46" providerId="LiveId" clId="{16D4E222-9A07-4F64-803D-F8B6C950B685}" dt="2021-12-28T09:17:09.266" v="9816" actId="20577"/>
          <ac:spMkLst>
            <pc:docMk/>
            <pc:sldMk cId="2415434301" sldId="258"/>
            <ac:spMk id="3" creationId="{E550A74B-0E72-4E4D-A486-EA99E4947DF2}"/>
          </ac:spMkLst>
        </pc:spChg>
        <pc:spChg chg="add del mod">
          <ac:chgData name="li bo" userId="86e360d6c7446f46" providerId="LiveId" clId="{16D4E222-9A07-4F64-803D-F8B6C950B685}" dt="2021-12-28T03:31:11.203" v="7412" actId="478"/>
          <ac:spMkLst>
            <pc:docMk/>
            <pc:sldMk cId="2415434301" sldId="258"/>
            <ac:spMk id="6" creationId="{E28509BE-A2DE-431C-A931-1B4E32F522AC}"/>
          </ac:spMkLst>
        </pc:spChg>
        <pc:picChg chg="add mod">
          <ac:chgData name="li bo" userId="86e360d6c7446f46" providerId="LiveId" clId="{16D4E222-9A07-4F64-803D-F8B6C950B685}" dt="2021-12-27T05:21:33.473" v="2807" actId="1076"/>
          <ac:picMkLst>
            <pc:docMk/>
            <pc:sldMk cId="2415434301" sldId="258"/>
            <ac:picMk id="5" creationId="{C9B0FF39-DE74-4304-9418-27A0C8F405B0}"/>
          </ac:picMkLst>
        </pc:picChg>
        <pc:picChg chg="add mod">
          <ac:chgData name="li bo" userId="86e360d6c7446f46" providerId="LiveId" clId="{16D4E222-9A07-4F64-803D-F8B6C950B685}" dt="2021-12-27T05:21:33.107" v="2806" actId="1076"/>
          <ac:picMkLst>
            <pc:docMk/>
            <pc:sldMk cId="2415434301" sldId="258"/>
            <ac:picMk id="7" creationId="{7D701023-A4C8-47B2-985D-2CCC51C0D067}"/>
          </ac:picMkLst>
        </pc:picChg>
      </pc:sldChg>
      <pc:sldChg chg="modSp add mod modNotesTx">
        <pc:chgData name="li bo" userId="86e360d6c7446f46" providerId="LiveId" clId="{16D4E222-9A07-4F64-803D-F8B6C950B685}" dt="2021-12-28T01:55:23.582" v="6449" actId="20577"/>
        <pc:sldMkLst>
          <pc:docMk/>
          <pc:sldMk cId="1164096289" sldId="259"/>
        </pc:sldMkLst>
        <pc:spChg chg="mod">
          <ac:chgData name="li bo" userId="86e360d6c7446f46" providerId="LiveId" clId="{16D4E222-9A07-4F64-803D-F8B6C950B685}" dt="2021-12-27T05:24:30.880" v="2953" actId="20577"/>
          <ac:spMkLst>
            <pc:docMk/>
            <pc:sldMk cId="1164096289" sldId="259"/>
            <ac:spMk id="2" creationId="{B49CBE6D-B73D-49C5-9C10-9D9A122F1EA2}"/>
          </ac:spMkLst>
        </pc:spChg>
        <pc:spChg chg="mod">
          <ac:chgData name="li bo" userId="86e360d6c7446f46" providerId="LiveId" clId="{16D4E222-9A07-4F64-803D-F8B6C950B685}" dt="2021-12-28T01:55:23.582" v="6449" actId="20577"/>
          <ac:spMkLst>
            <pc:docMk/>
            <pc:sldMk cId="1164096289" sldId="259"/>
            <ac:spMk id="3" creationId="{E550A74B-0E72-4E4D-A486-EA99E4947DF2}"/>
          </ac:spMkLst>
        </pc:spChg>
      </pc:sldChg>
      <pc:sldChg chg="addSp modSp add mod ord modNotesTx">
        <pc:chgData name="li bo" userId="86e360d6c7446f46" providerId="LiveId" clId="{16D4E222-9A07-4F64-803D-F8B6C950B685}" dt="2022-01-08T08:54:33.848" v="11045" actId="20577"/>
        <pc:sldMkLst>
          <pc:docMk/>
          <pc:sldMk cId="3813780108" sldId="260"/>
        </pc:sldMkLst>
        <pc:spChg chg="mod">
          <ac:chgData name="li bo" userId="86e360d6c7446f46" providerId="LiveId" clId="{16D4E222-9A07-4F64-803D-F8B6C950B685}" dt="2021-12-26T13:51:22.781" v="813" actId="20577"/>
          <ac:spMkLst>
            <pc:docMk/>
            <pc:sldMk cId="3813780108" sldId="260"/>
            <ac:spMk id="2" creationId="{B49CBE6D-B73D-49C5-9C10-9D9A122F1EA2}"/>
          </ac:spMkLst>
        </pc:spChg>
        <pc:spChg chg="mod">
          <ac:chgData name="li bo" userId="86e360d6c7446f46" providerId="LiveId" clId="{16D4E222-9A07-4F64-803D-F8B6C950B685}" dt="2021-12-27T06:53:06.029" v="3548" actId="20577"/>
          <ac:spMkLst>
            <pc:docMk/>
            <pc:sldMk cId="3813780108" sldId="260"/>
            <ac:spMk id="3" creationId="{E550A74B-0E72-4E4D-A486-EA99E4947DF2}"/>
          </ac:spMkLst>
        </pc:spChg>
        <pc:spChg chg="add mod">
          <ac:chgData name="li bo" userId="86e360d6c7446f46" providerId="LiveId" clId="{16D4E222-9A07-4F64-803D-F8B6C950B685}" dt="2021-12-27T05:22:24.992" v="2844" actId="1076"/>
          <ac:spMkLst>
            <pc:docMk/>
            <pc:sldMk cId="3813780108" sldId="260"/>
            <ac:spMk id="4" creationId="{F3A8CE6D-D449-4A67-A247-CC9031E4A2DD}"/>
          </ac:spMkLst>
        </pc:spChg>
        <pc:spChg chg="add mod">
          <ac:chgData name="li bo" userId="86e360d6c7446f46" providerId="LiveId" clId="{16D4E222-9A07-4F64-803D-F8B6C950B685}" dt="2021-12-27T06:52:57.132" v="3539" actId="20577"/>
          <ac:spMkLst>
            <pc:docMk/>
            <pc:sldMk cId="3813780108" sldId="260"/>
            <ac:spMk id="5" creationId="{61FF6F4F-843D-4F78-9B70-B89D1C41C581}"/>
          </ac:spMkLst>
        </pc:spChg>
      </pc:sldChg>
      <pc:sldChg chg="new del">
        <pc:chgData name="li bo" userId="86e360d6c7446f46" providerId="LiveId" clId="{16D4E222-9A07-4F64-803D-F8B6C950B685}" dt="2021-12-27T02:15:23.331" v="1233" actId="680"/>
        <pc:sldMkLst>
          <pc:docMk/>
          <pc:sldMk cId="913774058" sldId="261"/>
        </pc:sldMkLst>
      </pc:sldChg>
      <pc:sldChg chg="addSp modSp add mod ord modNotesTx">
        <pc:chgData name="li bo" userId="86e360d6c7446f46" providerId="LiveId" clId="{16D4E222-9A07-4F64-803D-F8B6C950B685}" dt="2021-12-28T07:38:38.131" v="8734" actId="20577"/>
        <pc:sldMkLst>
          <pc:docMk/>
          <pc:sldMk cId="2314745591" sldId="261"/>
        </pc:sldMkLst>
        <pc:spChg chg="mod">
          <ac:chgData name="li bo" userId="86e360d6c7446f46" providerId="LiveId" clId="{16D4E222-9A07-4F64-803D-F8B6C950B685}" dt="2021-12-28T07:08:27.119" v="8249" actId="20577"/>
          <ac:spMkLst>
            <pc:docMk/>
            <pc:sldMk cId="2314745591" sldId="261"/>
            <ac:spMk id="2" creationId="{B49CBE6D-B73D-49C5-9C10-9D9A122F1EA2}"/>
          </ac:spMkLst>
        </pc:spChg>
        <pc:spChg chg="mod">
          <ac:chgData name="li bo" userId="86e360d6c7446f46" providerId="LiveId" clId="{16D4E222-9A07-4F64-803D-F8B6C950B685}" dt="2021-12-28T07:10:40.039" v="8278" actId="20577"/>
          <ac:spMkLst>
            <pc:docMk/>
            <pc:sldMk cId="2314745591" sldId="261"/>
            <ac:spMk id="3" creationId="{E550A74B-0E72-4E4D-A486-EA99E4947DF2}"/>
          </ac:spMkLst>
        </pc:spChg>
        <pc:picChg chg="add mod">
          <ac:chgData name="li bo" userId="86e360d6c7446f46" providerId="LiveId" clId="{16D4E222-9A07-4F64-803D-F8B6C950B685}" dt="2021-12-27T15:09:39.119" v="4184" actId="1076"/>
          <ac:picMkLst>
            <pc:docMk/>
            <pc:sldMk cId="2314745591" sldId="261"/>
            <ac:picMk id="5" creationId="{1E963735-62EC-4301-A419-A59B01D9E67B}"/>
          </ac:picMkLst>
        </pc:picChg>
        <pc:picChg chg="add mod">
          <ac:chgData name="li bo" userId="86e360d6c7446f46" providerId="LiveId" clId="{16D4E222-9A07-4F64-803D-F8B6C950B685}" dt="2021-12-27T15:09:37.003" v="4183" actId="1076"/>
          <ac:picMkLst>
            <pc:docMk/>
            <pc:sldMk cId="2314745591" sldId="261"/>
            <ac:picMk id="7" creationId="{EEEFB0A6-5C59-4B55-9014-DC017B46F4EC}"/>
          </ac:picMkLst>
        </pc:picChg>
      </pc:sldChg>
      <pc:sldChg chg="modSp add mod ord modNotesTx">
        <pc:chgData name="li bo" userId="86e360d6c7446f46" providerId="LiveId" clId="{16D4E222-9A07-4F64-803D-F8B6C950B685}" dt="2022-01-04T03:04:50.351" v="10828" actId="20577"/>
        <pc:sldMkLst>
          <pc:docMk/>
          <pc:sldMk cId="2580984780" sldId="262"/>
        </pc:sldMkLst>
        <pc:spChg chg="mod">
          <ac:chgData name="li bo" userId="86e360d6c7446f46" providerId="LiveId" clId="{16D4E222-9A07-4F64-803D-F8B6C950B685}" dt="2021-12-28T07:56:36.552" v="8918" actId="20577"/>
          <ac:spMkLst>
            <pc:docMk/>
            <pc:sldMk cId="2580984780" sldId="262"/>
            <ac:spMk id="2" creationId="{B49CBE6D-B73D-49C5-9C10-9D9A122F1EA2}"/>
          </ac:spMkLst>
        </pc:spChg>
        <pc:spChg chg="mod">
          <ac:chgData name="li bo" userId="86e360d6c7446f46" providerId="LiveId" clId="{16D4E222-9A07-4F64-803D-F8B6C950B685}" dt="2022-01-04T03:04:28.954" v="10786" actId="20577"/>
          <ac:spMkLst>
            <pc:docMk/>
            <pc:sldMk cId="2580984780" sldId="262"/>
            <ac:spMk id="3" creationId="{E550A74B-0E72-4E4D-A486-EA99E4947DF2}"/>
          </ac:spMkLst>
        </pc:spChg>
      </pc:sldChg>
      <pc:sldChg chg="addSp delSp modSp add mod ord modNotesTx">
        <pc:chgData name="li bo" userId="86e360d6c7446f46" providerId="LiveId" clId="{16D4E222-9A07-4F64-803D-F8B6C950B685}" dt="2021-12-28T07:28:24.134" v="8670" actId="20577"/>
        <pc:sldMkLst>
          <pc:docMk/>
          <pc:sldMk cId="3611375066" sldId="263"/>
        </pc:sldMkLst>
        <pc:spChg chg="mod">
          <ac:chgData name="li bo" userId="86e360d6c7446f46" providerId="LiveId" clId="{16D4E222-9A07-4F64-803D-F8B6C950B685}" dt="2021-12-28T07:08:19.071" v="8244" actId="20577"/>
          <ac:spMkLst>
            <pc:docMk/>
            <pc:sldMk cId="3611375066" sldId="263"/>
            <ac:spMk id="2" creationId="{B49CBE6D-B73D-49C5-9C10-9D9A122F1EA2}"/>
          </ac:spMkLst>
        </pc:spChg>
        <pc:spChg chg="mod">
          <ac:chgData name="li bo" userId="86e360d6c7446f46" providerId="LiveId" clId="{16D4E222-9A07-4F64-803D-F8B6C950B685}" dt="2021-12-28T07:28:24.134" v="8670" actId="20577"/>
          <ac:spMkLst>
            <pc:docMk/>
            <pc:sldMk cId="3611375066" sldId="263"/>
            <ac:spMk id="3" creationId="{E550A74B-0E72-4E4D-A486-EA99E4947DF2}"/>
          </ac:spMkLst>
        </pc:spChg>
        <pc:spChg chg="add del">
          <ac:chgData name="li bo" userId="86e360d6c7446f46" providerId="LiveId" clId="{16D4E222-9A07-4F64-803D-F8B6C950B685}" dt="2021-12-27T15:31:19.363" v="4932" actId="22"/>
          <ac:spMkLst>
            <pc:docMk/>
            <pc:sldMk cId="3611375066" sldId="263"/>
            <ac:spMk id="5" creationId="{AFE420C2-E679-4E91-B85C-24BCF432615F}"/>
          </ac:spMkLst>
        </pc:spChg>
      </pc:sldChg>
      <pc:sldChg chg="modSp add mod">
        <pc:chgData name="li bo" userId="86e360d6c7446f46" providerId="LiveId" clId="{16D4E222-9A07-4F64-803D-F8B6C950B685}" dt="2022-01-08T12:23:39.852" v="11214" actId="20577"/>
        <pc:sldMkLst>
          <pc:docMk/>
          <pc:sldMk cId="2776318398" sldId="264"/>
        </pc:sldMkLst>
        <pc:spChg chg="mod">
          <ac:chgData name="li bo" userId="86e360d6c7446f46" providerId="LiveId" clId="{16D4E222-9A07-4F64-803D-F8B6C950B685}" dt="2022-01-08T08:51:38.528" v="10845" actId="20577"/>
          <ac:spMkLst>
            <pc:docMk/>
            <pc:sldMk cId="2776318398" sldId="264"/>
            <ac:spMk id="2" creationId="{B49CBE6D-B73D-49C5-9C10-9D9A122F1EA2}"/>
          </ac:spMkLst>
        </pc:spChg>
        <pc:spChg chg="mod">
          <ac:chgData name="li bo" userId="86e360d6c7446f46" providerId="LiveId" clId="{16D4E222-9A07-4F64-803D-F8B6C950B685}" dt="2022-01-08T12:23:39.852" v="11214" actId="20577"/>
          <ac:spMkLst>
            <pc:docMk/>
            <pc:sldMk cId="2776318398" sldId="264"/>
            <ac:spMk id="3" creationId="{E550A74B-0E72-4E4D-A486-EA99E4947DF2}"/>
          </ac:spMkLst>
        </pc:spChg>
      </pc:sldChg>
      <pc:sldChg chg="addSp delSp modSp add mod modNotesTx">
        <pc:chgData name="li bo" userId="86e360d6c7446f46" providerId="LiveId" clId="{16D4E222-9A07-4F64-803D-F8B6C950B685}" dt="2022-01-08T08:59:51.381" v="11084" actId="20577"/>
        <pc:sldMkLst>
          <pc:docMk/>
          <pc:sldMk cId="2519375805" sldId="265"/>
        </pc:sldMkLst>
        <pc:spChg chg="mod">
          <ac:chgData name="li bo" userId="86e360d6c7446f46" providerId="LiveId" clId="{16D4E222-9A07-4F64-803D-F8B6C950B685}" dt="2021-12-28T07:08:21.855" v="8246" actId="20577"/>
          <ac:spMkLst>
            <pc:docMk/>
            <pc:sldMk cId="2519375805" sldId="265"/>
            <ac:spMk id="2" creationId="{B49CBE6D-B73D-49C5-9C10-9D9A122F1EA2}"/>
          </ac:spMkLst>
        </pc:spChg>
        <pc:spChg chg="mod">
          <ac:chgData name="li bo" userId="86e360d6c7446f46" providerId="LiveId" clId="{16D4E222-9A07-4F64-803D-F8B6C950B685}" dt="2022-01-08T08:59:51.381" v="11084" actId="20577"/>
          <ac:spMkLst>
            <pc:docMk/>
            <pc:sldMk cId="2519375805" sldId="265"/>
            <ac:spMk id="3" creationId="{E550A74B-0E72-4E4D-A486-EA99E4947DF2}"/>
          </ac:spMkLst>
        </pc:spChg>
        <pc:picChg chg="add del mod">
          <ac:chgData name="li bo" userId="86e360d6c7446f46" providerId="LiveId" clId="{16D4E222-9A07-4F64-803D-F8B6C950B685}" dt="2021-12-27T15:39:49.801" v="5106" actId="478"/>
          <ac:picMkLst>
            <pc:docMk/>
            <pc:sldMk cId="2519375805" sldId="265"/>
            <ac:picMk id="5" creationId="{FAF93B88-0387-4A0E-B8A0-3103B97819DC}"/>
          </ac:picMkLst>
        </pc:picChg>
      </pc:sldChg>
      <pc:sldChg chg="addSp modSp add mod modNotesTx">
        <pc:chgData name="li bo" userId="86e360d6c7446f46" providerId="LiveId" clId="{16D4E222-9A07-4F64-803D-F8B6C950B685}" dt="2021-12-28T05:39:29.978" v="7871" actId="20577"/>
        <pc:sldMkLst>
          <pc:docMk/>
          <pc:sldMk cId="1217375461" sldId="266"/>
        </pc:sldMkLst>
        <pc:spChg chg="mod">
          <ac:chgData name="li bo" userId="86e360d6c7446f46" providerId="LiveId" clId="{16D4E222-9A07-4F64-803D-F8B6C950B685}" dt="2021-12-27T16:11:49.327" v="6337" actId="20577"/>
          <ac:spMkLst>
            <pc:docMk/>
            <pc:sldMk cId="1217375461" sldId="266"/>
            <ac:spMk id="2" creationId="{B49CBE6D-B73D-49C5-9C10-9D9A122F1EA2}"/>
          </ac:spMkLst>
        </pc:spChg>
        <pc:spChg chg="mod">
          <ac:chgData name="li bo" userId="86e360d6c7446f46" providerId="LiveId" clId="{16D4E222-9A07-4F64-803D-F8B6C950B685}" dt="2021-12-28T05:39:29.978" v="7871" actId="20577"/>
          <ac:spMkLst>
            <pc:docMk/>
            <pc:sldMk cId="1217375461" sldId="266"/>
            <ac:spMk id="3" creationId="{E550A74B-0E72-4E4D-A486-EA99E4947DF2}"/>
          </ac:spMkLst>
        </pc:spChg>
        <pc:picChg chg="add mod">
          <ac:chgData name="li bo" userId="86e360d6c7446f46" providerId="LiveId" clId="{16D4E222-9A07-4F64-803D-F8B6C950B685}" dt="2021-12-28T03:02:41.728" v="6954" actId="1076"/>
          <ac:picMkLst>
            <pc:docMk/>
            <pc:sldMk cId="1217375461" sldId="266"/>
            <ac:picMk id="5" creationId="{54DD5F59-D14D-4BE3-85DF-882A07BD6752}"/>
          </ac:picMkLst>
        </pc:picChg>
      </pc:sldChg>
      <pc:sldChg chg="addSp modSp add mod modNotesTx">
        <pc:chgData name="li bo" userId="86e360d6c7446f46" providerId="LiveId" clId="{16D4E222-9A07-4F64-803D-F8B6C950B685}" dt="2021-12-28T09:35:49.633" v="10771" actId="20577"/>
        <pc:sldMkLst>
          <pc:docMk/>
          <pc:sldMk cId="2490858770" sldId="267"/>
        </pc:sldMkLst>
        <pc:spChg chg="mod">
          <ac:chgData name="li bo" userId="86e360d6c7446f46" providerId="LiveId" clId="{16D4E222-9A07-4F64-803D-F8B6C950B685}" dt="2021-12-28T09:17:48.175" v="9875" actId="20577"/>
          <ac:spMkLst>
            <pc:docMk/>
            <pc:sldMk cId="2490858770" sldId="267"/>
            <ac:spMk id="2" creationId="{B49CBE6D-B73D-49C5-9C10-9D9A122F1EA2}"/>
          </ac:spMkLst>
        </pc:spChg>
        <pc:spChg chg="mod">
          <ac:chgData name="li bo" userId="86e360d6c7446f46" providerId="LiveId" clId="{16D4E222-9A07-4F64-803D-F8B6C950B685}" dt="2021-12-28T07:49:34.344" v="8896" actId="20577"/>
          <ac:spMkLst>
            <pc:docMk/>
            <pc:sldMk cId="2490858770" sldId="267"/>
            <ac:spMk id="3" creationId="{E550A74B-0E72-4E4D-A486-EA99E4947DF2}"/>
          </ac:spMkLst>
        </pc:spChg>
        <pc:spChg chg="add mod">
          <ac:chgData name="li bo" userId="86e360d6c7446f46" providerId="LiveId" clId="{16D4E222-9A07-4F64-803D-F8B6C950B685}" dt="2021-12-28T08:11:03.582" v="8939" actId="1076"/>
          <ac:spMkLst>
            <pc:docMk/>
            <pc:sldMk cId="2490858770" sldId="267"/>
            <ac:spMk id="4" creationId="{5E27D320-78A3-463E-9291-908BFD1DF476}"/>
          </ac:spMkLst>
        </pc:spChg>
        <pc:spChg chg="add mod">
          <ac:chgData name="li bo" userId="86e360d6c7446f46" providerId="LiveId" clId="{16D4E222-9A07-4F64-803D-F8B6C950B685}" dt="2021-12-28T09:33:30.475" v="10452" actId="6549"/>
          <ac:spMkLst>
            <pc:docMk/>
            <pc:sldMk cId="2490858770" sldId="267"/>
            <ac:spMk id="7" creationId="{359FBBC1-CBFC-4A75-BF9A-E0E1E862109A}"/>
          </ac:spMkLst>
        </pc:spChg>
        <pc:picChg chg="add mod">
          <ac:chgData name="li bo" userId="86e360d6c7446f46" providerId="LiveId" clId="{16D4E222-9A07-4F64-803D-F8B6C950B685}" dt="2021-12-28T08:15:06.741" v="9101" actId="1076"/>
          <ac:picMkLst>
            <pc:docMk/>
            <pc:sldMk cId="2490858770" sldId="267"/>
            <ac:picMk id="6" creationId="{57413D22-1972-4A35-9876-4C7ABAC5E00B}"/>
          </ac:picMkLst>
        </pc:picChg>
      </pc:sldChg>
      <pc:sldChg chg="modSp add del mod">
        <pc:chgData name="li bo" userId="86e360d6c7446f46" providerId="LiveId" clId="{16D4E222-9A07-4F64-803D-F8B6C950B685}" dt="2022-01-08T12:23:00.681" v="11170" actId="47"/>
        <pc:sldMkLst>
          <pc:docMk/>
          <pc:sldMk cId="2653773035" sldId="268"/>
        </pc:sldMkLst>
        <pc:spChg chg="mod">
          <ac:chgData name="li bo" userId="86e360d6c7446f46" providerId="LiveId" clId="{16D4E222-9A07-4F64-803D-F8B6C950B685}" dt="2022-01-08T10:04:33.263" v="11103" actId="20577"/>
          <ac:spMkLst>
            <pc:docMk/>
            <pc:sldMk cId="2653773035" sldId="268"/>
            <ac:spMk id="2" creationId="{B49CBE6D-B73D-49C5-9C10-9D9A122F1EA2}"/>
          </ac:spMkLst>
        </pc:spChg>
        <pc:spChg chg="mod">
          <ac:chgData name="li bo" userId="86e360d6c7446f46" providerId="LiveId" clId="{16D4E222-9A07-4F64-803D-F8B6C950B685}" dt="2022-01-08T10:37:29.013" v="11169" actId="20577"/>
          <ac:spMkLst>
            <pc:docMk/>
            <pc:sldMk cId="2653773035" sldId="268"/>
            <ac:spMk id="3" creationId="{E550A74B-0E72-4E4D-A486-EA99E4947DF2}"/>
          </ac:spMkLst>
        </pc:spChg>
      </pc:sldChg>
      <pc:sldChg chg="new del">
        <pc:chgData name="li bo" userId="86e360d6c7446f46" providerId="LiveId" clId="{16D4E222-9A07-4F64-803D-F8B6C950B685}" dt="2022-01-08T10:03:51.138" v="11086" actId="47"/>
        <pc:sldMkLst>
          <pc:docMk/>
          <pc:sldMk cId="3886515926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D6C3D-68E8-4E8B-8F1B-C29C3D6379C8}" type="datetimeFigureOut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98063-9450-4DCB-8E10-AB7062DF8E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24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514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395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Assume m replicated experiment here.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186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618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Big data in big science.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685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solidFill>
                  <a:srgbClr val="000000"/>
                </a:solidFill>
                <a:effectLst/>
                <a:latin typeface="Gilroy"/>
              </a:rPr>
              <a:t>Fixing </a:t>
            </a:r>
            <a:r>
              <a:rPr lang="en" altLang="zh-CN" b="0" i="0" dirty="0" err="1">
                <a:solidFill>
                  <a:srgbClr val="000000"/>
                </a:solidFill>
                <a:effectLst/>
                <a:latin typeface="Gilroy"/>
              </a:rPr>
              <a:t>Xbar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Gilroy"/>
              </a:rPr>
              <a:t>, the condition of the confidence interval defines the interval about theta.</a:t>
            </a:r>
          </a:p>
          <a:p>
            <a:endParaRPr lang="en" altLang="zh-CN" b="0" i="0" dirty="0">
              <a:solidFill>
                <a:srgbClr val="000000"/>
              </a:solidFill>
              <a:effectLst/>
              <a:latin typeface="Gilroy"/>
            </a:endParaRPr>
          </a:p>
          <a:p>
            <a:r>
              <a:rPr lang="en" altLang="zh-CN" b="0" i="0" dirty="0">
                <a:solidFill>
                  <a:srgbClr val="000000"/>
                </a:solidFill>
                <a:effectLst/>
                <a:latin typeface="Gilroy"/>
              </a:rPr>
              <a:t>The condition of the hypothesis test defines a theta_0 which satisfies this condition. </a:t>
            </a:r>
          </a:p>
          <a:p>
            <a:endParaRPr lang="en" altLang="zh-CN" b="0" i="0" dirty="0">
              <a:solidFill>
                <a:srgbClr val="000000"/>
              </a:solidFill>
              <a:effectLst/>
              <a:latin typeface="Gilroy"/>
            </a:endParaRPr>
          </a:p>
          <a:p>
            <a:r>
              <a:rPr lang="en" altLang="zh-CN" b="0" i="0" dirty="0">
                <a:solidFill>
                  <a:srgbClr val="000000"/>
                </a:solidFill>
                <a:effectLst/>
                <a:latin typeface="Gilroy"/>
              </a:rPr>
              <a:t>Therefore: If theta_0 is not within the (1 - alpha)-confidence interval constructed by </a:t>
            </a:r>
            <a:r>
              <a:rPr lang="en" altLang="zh-CN" b="0" i="0" dirty="0" err="1">
                <a:solidFill>
                  <a:srgbClr val="000000"/>
                </a:solidFill>
                <a:effectLst/>
                <a:latin typeface="Gilroy"/>
              </a:rPr>
              <a:t>Xbar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Gilroy"/>
              </a:rPr>
              <a:t>, then H0 is rejected at the alpha level.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829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171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775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78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765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dirty="0"/>
                  <a:t>单次试验发生稀有事件不太可能，因此怀疑</a:t>
                </a:r>
                <a:r>
                  <a:rPr lang="zh-CN" altLang="en-US" sz="1200" baseline="0" dirty="0"/>
                  <a:t> 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𝐻_0</a:t>
                </a:r>
                <a:r>
                  <a:rPr lang="en-US" altLang="zh-CN" sz="1200" dirty="0"/>
                  <a:t> </a:t>
                </a:r>
                <a:r>
                  <a:rPr lang="zh-CN" altLang="en-US" sz="1200" dirty="0"/>
                  <a:t>的成立。</a:t>
                </a:r>
                <a:endParaRPr lang="en-US" altLang="zh-CN" sz="12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427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793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Answer: 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349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37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Decide to reject H0: does not mean we have proved that H0 is wrong (still have chance to make Type I error).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Decide not to reject H0: does not mean we have proved and accepted H0 (still have chance to make Type II error).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8926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Some misconceptions are very subtle; read the article for more details.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123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463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4933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664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382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0300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430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0589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984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0222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6802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Notice: whether a gene to be rejected depends on the performance of other genes.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0380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0812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5907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0212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kumimoji="1" lang="en-US" altLang="zh-CN" dirty="0"/>
                  <a:t> : no. of tests</a:t>
                </a:r>
                <a:r>
                  <a:rPr kumimoji="1" lang="en-US" altLang="zh-CN" baseline="0" dirty="0"/>
                  <a:t> as extreme as the </a:t>
                </a:r>
                <a:r>
                  <a:rPr kumimoji="1" lang="en-US" altLang="zh-CN" baseline="0" dirty="0" err="1"/>
                  <a:t>i-th</a:t>
                </a:r>
                <a:r>
                  <a:rPr kumimoji="1" lang="en-US" altLang="zh-CN" baseline="0" dirty="0"/>
                  <a:t> = no. of p-</a:t>
                </a:r>
                <a:r>
                  <a:rPr kumimoji="1" lang="en-US" altLang="zh-CN" baseline="0" dirty="0" err="1"/>
                  <a:t>vals</a:t>
                </a:r>
                <a:r>
                  <a:rPr kumimoji="1" lang="en-US" altLang="zh-CN" baseline="0" dirty="0"/>
                  <a:t> as small as the </a:t>
                </a:r>
                <a:r>
                  <a:rPr kumimoji="1" lang="en-US" altLang="zh-CN" baseline="0" dirty="0" err="1"/>
                  <a:t>i-th</a:t>
                </a:r>
                <a:r>
                  <a:rPr kumimoji="1" lang="en-US" altLang="zh-CN" baseline="0" dirty="0"/>
                  <a:t> = </a:t>
                </a:r>
                <a:r>
                  <a:rPr kumimoji="1" lang="en-US" altLang="zh-CN" baseline="0" dirty="0" err="1"/>
                  <a:t>i</a:t>
                </a:r>
                <a:endParaRPr kumimoji="1" lang="en-US" altLang="zh-CN" baseline="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 b="0" dirty="0"/>
                  <a:t> </a:t>
                </a:r>
                <a:r>
                  <a:rPr kumimoji="1" lang="en-US" altLang="zh-CN" b="0" i="0">
                    <a:latin typeface="Cambria Math" panose="02040503050406030204" pitchFamily="18" charset="0"/>
                  </a:rPr>
                  <a:t>𝑧_((𝑖))</a:t>
                </a:r>
                <a:r>
                  <a:rPr kumimoji="1" lang="en-US" altLang="zh-CN" dirty="0"/>
                  <a:t> : no. of tests</a:t>
                </a:r>
                <a:r>
                  <a:rPr kumimoji="1" lang="en-US" altLang="zh-CN" baseline="0" dirty="0"/>
                  <a:t> as extreme as the </a:t>
                </a:r>
                <a:r>
                  <a:rPr kumimoji="1" lang="en-US" altLang="zh-CN" baseline="0" dirty="0" err="1"/>
                  <a:t>i-th</a:t>
                </a:r>
                <a:r>
                  <a:rPr kumimoji="1" lang="en-US" altLang="zh-CN" baseline="0" dirty="0"/>
                  <a:t> = no. of p-</a:t>
                </a:r>
                <a:r>
                  <a:rPr kumimoji="1" lang="en-US" altLang="zh-CN" baseline="0" dirty="0" err="1"/>
                  <a:t>vals</a:t>
                </a:r>
                <a:r>
                  <a:rPr kumimoji="1" lang="en-US" altLang="zh-CN" baseline="0" dirty="0"/>
                  <a:t> as small as the </a:t>
                </a:r>
                <a:r>
                  <a:rPr kumimoji="1" lang="en-US" altLang="zh-CN" baseline="0" dirty="0" err="1"/>
                  <a:t>i-th</a:t>
                </a:r>
                <a:r>
                  <a:rPr kumimoji="1" lang="en-US" altLang="zh-CN" baseline="0" dirty="0"/>
                  <a:t> = </a:t>
                </a:r>
                <a:r>
                  <a:rPr kumimoji="1" lang="en-US" altLang="zh-CN" baseline="0" dirty="0" err="1"/>
                  <a:t>i</a:t>
                </a:r>
                <a:endParaRPr kumimoji="1" lang="en-US" altLang="zh-CN" baseline="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1753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586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can talk about the probability of a parameter in Bayesian statistics.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431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dirty="0"/>
              <a:t>Frequentist has difficulties when assigning probability to a single event.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032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602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81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454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705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F06C5-4D4E-489D-B7AF-7963618D6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9823A-B457-4B45-A7FA-AE2AEEE03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53D0F-531B-45A4-8BB5-4AD745C2B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7F11D-D907-F34E-A2E2-C9F814F6236C}" type="datetime1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C2498-DDC2-4C61-AB3D-1BCBE3A00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EC0F0-1B3D-4DB6-A43C-A78A1A022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401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A871E-8B80-4473-ABEA-BAF76F13E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898FE-9B91-4008-BEBD-B3DB4213E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05710-9463-4ED6-B6CB-C9E019041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6A8E-7F9E-0B4E-BF1A-91163643243C}" type="datetime1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221E8-E881-4496-ADEE-A0E36466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F942F-ABC0-41B7-8C74-95ABB1A0C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002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B3E564-EAF3-4B55-98E9-B22CE1F7D0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15BC65-7A94-449E-8E6C-54F9F5306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8AA59-5609-4187-9881-E549C6411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C028-FA97-BB46-A13A-51424BF5016D}" type="datetime1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FC4C5-0E8E-4D49-AC2F-346C24275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414CE-4453-45B1-BACE-2C9D3EA7A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529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A24CF-0642-433C-B4BE-F4A06395B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3DDFF-349F-4077-8430-4365FA9CF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58D6F-A2A9-49AF-9202-58967D84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5252-7B6D-7344-878C-3C11E45433D0}" type="datetime1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3E903-FA3B-4A96-9BD5-C178B351B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94463-BBD8-4159-AD7B-714308871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191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B325-214A-4009-9D46-6E62B221E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1A73F-6252-4F1F-AEE3-3932907B2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D678F-0EA4-4D6F-950A-3CD90300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45EB2-925C-CC43-B006-23841616221C}" type="datetime1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B8BF6-B95D-44C5-A716-4D2FEEE04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13C11-93F5-4301-94A8-0F18B54F4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499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E6317-B726-4F2D-B1EA-67F03B9F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C3E8A-5E23-4FB3-B387-8BA65831C3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C8B367-3E9F-4593-AAAE-D7B5B2F37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DC59D-34DD-4C51-8192-B730DB79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EF80-E7A7-6E44-9802-0D6ECDBB8B35}" type="datetime1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40660-7820-4E43-B385-01E375046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BB77B-1B92-4CFF-8DB1-0BF9A0A13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40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D1C3-E967-45A8-A2E5-F598D073E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8FF3D-441D-405A-BB5C-54774F938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D88FE-0376-4586-AD92-F96230C26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69564B-D4A9-4464-9A04-39A9F1C1C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14623-9DB7-4523-B6A3-2DDE28EB4F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B2F771-1F53-4893-81D3-FD6AD5537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4741-A9C2-AC45-A534-2C39CE4BA1ED}" type="datetime1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28C099-9A97-419C-BA9F-5252143D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8AC19B-7358-4267-AD16-78D5143F4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953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6358-6FDA-41DD-BBB6-A41176B5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7675CE-85ED-4AFC-8B9F-6CA9EC64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7E88-F910-E348-8ED6-91464149A7C4}" type="datetime1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3ED9E-376B-46E8-A2FF-4411CAD1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21FC3-9560-4DA7-9D61-0F9DDEA6E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867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85198B-D1B2-4453-98A6-BF7495A04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CFE77-CB51-D740-945E-58E309C05A49}" type="datetime1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6A5DBE-DB9E-49DC-B325-2BFDED88E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EF263-8C2F-45F4-BE70-5DAF19CDA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420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68-E5CB-4BCA-BEAF-A5A3CC14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38CA1-DC5B-4662-86AC-97F49B464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1E8C2-1F27-4230-8370-87AE8B92C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3235D-7AB6-4AD0-81DA-B1326F10B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A7D7-8F32-3E43-BDF9-632BA6C6344C}" type="datetime1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28795-DB52-4B2E-AFCE-9D6192552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4765B-6194-4C34-A52D-102B336D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37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36CDF-6E3E-4005-A514-66FBE489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A34899-FDC7-4F9A-A434-2413A1691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F8F6D-9EF0-4441-A0AB-A10F9FCA9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9C0E3-46C6-4E02-95CC-A269B124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387A1-E892-444D-AFFD-53B46667EC49}" type="datetime1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70070-0CB0-482A-B0FC-4E68F65F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45800-8D18-40BF-8356-ECD67E31D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299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297C78-02C1-436C-974E-3E4A73AAE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F7C56-1592-4636-865F-84DCEDABC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8B97A-47CA-4D37-ADB4-24AF86E05A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49377-8F93-8049-AA32-0E25FCC5DB7C}" type="datetime1">
              <a:rPr lang="zh-CN" altLang="en-US" smtClean="0"/>
              <a:t>2023/5/4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BE11D-C80F-48A4-B4D0-9A60BE092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082AB-C3C5-4A18-A339-B0D8A0E35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C1858-5288-4BAD-AEC3-3F5236EB4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80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18" Type="http://schemas.openxmlformats.org/officeDocument/2006/relationships/notesSlide" Target="../notesSlides/notesSlide20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6" Type="http://schemas.openxmlformats.org/officeDocument/2006/relationships/tags" Target="../tags/tag29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tags" Target="../tags/tag28.xml"/><Relationship Id="rId10" Type="http://schemas.openxmlformats.org/officeDocument/2006/relationships/tags" Target="../tags/tag23.xml"/><Relationship Id="rId19" Type="http://schemas.openxmlformats.org/officeDocument/2006/relationships/image" Target="../media/image15.tmp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7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15.tmp"/><Relationship Id="rId2" Type="http://schemas.openxmlformats.org/officeDocument/2006/relationships/tags" Target="../tags/tag2.xml"/><Relationship Id="rId16" Type="http://schemas.openxmlformats.org/officeDocument/2006/relationships/image" Target="../media/image14.jpe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notesSlide" Target="../notesSlides/notesSlide7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D9B8-C4D8-4962-B288-57C65065F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Hypothesis Testing I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7E49E7-CBCD-469C-9F6A-3DB563BF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33100"/>
            <a:ext cx="9144000" cy="985106"/>
          </a:xfrm>
        </p:spPr>
        <p:txBody>
          <a:bodyPr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Statistical Data Analysis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6F3DF0-33BF-8377-1EE7-8485BE5FC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23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934279" y="1226860"/>
                <a:ext cx="9601199" cy="4072266"/>
              </a:xfrm>
              <a:prstGeom prst="rect">
                <a:avLst/>
              </a:prstGeom>
            </p:spPr>
            <p:txBody>
              <a:bodyPr vert="horz" wrap="square" lIns="0" tIns="13840" rIns="0" bIns="0" rtlCol="0">
                <a:spAutoFit/>
              </a:bodyPr>
              <a:lstStyle/>
              <a:p>
                <a:pPr marL="150977" marR="1263168">
                  <a:lnSpc>
                    <a:spcPct val="120000"/>
                  </a:lnSpc>
                </a:pPr>
                <a:r>
                  <a:rPr lang="en" sz="2000" spc="59" dirty="0">
                    <a:latin typeface="Arial" panose="020B0604020202020204" pitchFamily="34" charset="0"/>
                    <a:cs typeface="Arial" panose="020B0604020202020204" pitchFamily="34" charset="0"/>
                  </a:rPr>
                  <a:t>Hypothesis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tests</a:t>
                </a:r>
                <a:r>
                  <a:rPr lang="en" sz="2000" spc="23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allow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20" dirty="0">
                    <a:latin typeface="Arial" panose="020B0604020202020204" pitchFamily="34" charset="0"/>
                    <a:cs typeface="Arial" panose="020B0604020202020204" pitchFamily="34" charset="0"/>
                  </a:rPr>
                  <a:t>us</a:t>
                </a:r>
                <a:r>
                  <a:rPr lang="en" sz="2000" spc="23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20" dirty="0"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lang="en" sz="2000" spc="22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-10" dirty="0">
                    <a:latin typeface="Arial" panose="020B0604020202020204" pitchFamily="34" charset="0"/>
                    <a:cs typeface="Arial" panose="020B0604020202020204" pitchFamily="34" charset="0"/>
                  </a:rPr>
                  <a:t>answer</a:t>
                </a:r>
                <a:r>
                  <a:rPr lang="en" sz="2000" spc="23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30" dirty="0">
                    <a:latin typeface="Arial" panose="020B0604020202020204" pitchFamily="34" charset="0"/>
                    <a:cs typeface="Arial" panose="020B0604020202020204" pitchFamily="34" charset="0"/>
                  </a:rPr>
                  <a:t>simple</a:t>
                </a:r>
                <a:r>
                  <a:rPr lang="en" sz="2000" spc="22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30" dirty="0">
                    <a:latin typeface="Arial" panose="020B0604020202020204" pitchFamily="34" charset="0"/>
                    <a:cs typeface="Arial" panose="020B0604020202020204" pitchFamily="34" charset="0"/>
                  </a:rPr>
                  <a:t>“yes-or-no”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questions,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20" dirty="0">
                    <a:latin typeface="Arial" panose="020B0604020202020204" pitchFamily="34" charset="0"/>
                    <a:cs typeface="Arial" panose="020B0604020202020204" pitchFamily="34" charset="0"/>
                  </a:rPr>
                  <a:t>such</a:t>
                </a:r>
                <a:r>
                  <a:rPr lang="en" sz="2000" spc="22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as:</a:t>
                </a:r>
                <a:endParaRPr lang="e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699523" marR="269241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700782" algn="l"/>
                  </a:tabLst>
                </a:pPr>
                <a:r>
                  <a:rPr lang="en" sz="2000" spc="40" dirty="0">
                    <a:latin typeface="Arial" panose="020B0604020202020204" pitchFamily="34" charset="0"/>
                    <a:cs typeface="Arial" panose="020B0604020202020204" pitchFamily="34" charset="0"/>
                  </a:rPr>
                  <a:t>Does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" sz="2000" spc="2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expected</a:t>
                </a:r>
                <a:r>
                  <a:rPr lang="en" sz="2000" spc="2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30" dirty="0">
                    <a:latin typeface="Arial" panose="020B0604020202020204" pitchFamily="34" charset="0"/>
                    <a:cs typeface="Arial" panose="020B0604020202020204" pitchFamily="34" charset="0"/>
                  </a:rPr>
                  <a:t>blood</a:t>
                </a:r>
                <a:r>
                  <a:rPr lang="en" sz="2000" spc="4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pressure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20" dirty="0">
                    <a:latin typeface="Arial" panose="020B0604020202020204" pitchFamily="34" charset="0"/>
                    <a:cs typeface="Arial" panose="020B0604020202020204" pitchFamily="34" charset="0"/>
                  </a:rPr>
                  <a:t>among</a:t>
                </a:r>
                <a:r>
                  <a:rPr lang="en" sz="2000" spc="3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mice</a:t>
                </a:r>
                <a:r>
                  <a:rPr lang="en" sz="2000" spc="2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69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" sz="2000" spc="20" dirty="0">
                    <a:latin typeface="Arial" panose="020B0604020202020204" pitchFamily="34" charset="0"/>
                    <a:cs typeface="Arial" panose="020B0604020202020204" pitchFamily="34" charset="0"/>
                  </a:rPr>
                  <a:t>treatment</a:t>
                </a:r>
                <a:r>
                  <a:rPr lang="en" sz="2000" spc="23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30" dirty="0">
                    <a:latin typeface="Arial" panose="020B0604020202020204" pitchFamily="34" charset="0"/>
                    <a:cs typeface="Arial" panose="020B0604020202020204" pitchFamily="34" charset="0"/>
                  </a:rPr>
                  <a:t>group</a:t>
                </a:r>
                <a:r>
                  <a:rPr lang="en" sz="2000" spc="23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equal</a:t>
                </a:r>
                <a:r>
                  <a:rPr lang="en" sz="2000" spc="23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" sz="2000" spc="23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expected</a:t>
                </a:r>
                <a:r>
                  <a:rPr lang="en" sz="2000" spc="23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30" dirty="0">
                    <a:latin typeface="Arial" panose="020B0604020202020204" pitchFamily="34" charset="0"/>
                    <a:cs typeface="Arial" panose="020B0604020202020204" pitchFamily="34" charset="0"/>
                  </a:rPr>
                  <a:t>blood</a:t>
                </a:r>
                <a:r>
                  <a:rPr lang="en" sz="2000" spc="23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pressure</a:t>
                </a:r>
                <a:r>
                  <a:rPr lang="en" sz="2000" spc="23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20" dirty="0">
                    <a:latin typeface="Arial" panose="020B0604020202020204" pitchFamily="34" charset="0"/>
                    <a:cs typeface="Arial" panose="020B0604020202020204" pitchFamily="34" charset="0"/>
                  </a:rPr>
                  <a:t>among </a:t>
                </a:r>
                <a:r>
                  <a:rPr lang="en" sz="2000" spc="-46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mice</a:t>
                </a:r>
                <a:r>
                  <a:rPr lang="en" sz="2000" spc="20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69" dirty="0"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  <a:r>
                  <a:rPr lang="en" sz="2000" spc="22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" sz="2000" spc="22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20" dirty="0">
                    <a:latin typeface="Arial" panose="020B0604020202020204" pitchFamily="34" charset="0"/>
                    <a:cs typeface="Arial" panose="020B0604020202020204" pitchFamily="34" charset="0"/>
                  </a:rPr>
                  <a:t>control</a:t>
                </a:r>
                <a:r>
                  <a:rPr lang="en" sz="2000" spc="22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30" dirty="0">
                    <a:latin typeface="Arial" panose="020B0604020202020204" pitchFamily="34" charset="0"/>
                    <a:cs typeface="Arial" panose="020B0604020202020204" pitchFamily="34" charset="0"/>
                  </a:rPr>
                  <a:t>group?</a:t>
                </a:r>
              </a:p>
              <a:p>
                <a:pPr marL="699523" marR="269241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700782" algn="l"/>
                  </a:tabLst>
                </a:pPr>
                <a:r>
                  <a:rPr lang="en" altLang="zh-CN" sz="2000" spc="109" dirty="0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en" altLang="zh-CN" sz="2000" spc="149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altLang="zh-C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" altLang="zh-CN" sz="2000" spc="159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altLang="zh-CN" sz="2000" spc="30" dirty="0">
                    <a:latin typeface="Arial" panose="020B0604020202020204" pitchFamily="34" charset="0"/>
                    <a:cs typeface="Arial" panose="020B0604020202020204" pitchFamily="34" charset="0"/>
                  </a:rPr>
                  <a:t>true</a:t>
                </a:r>
                <a:r>
                  <a:rPr lang="en" altLang="zh-CN" sz="2000" spc="159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altLang="zh-CN" sz="2000" spc="-10" dirty="0">
                    <a:latin typeface="Arial" panose="020B0604020202020204" pitchFamily="34" charset="0"/>
                    <a:cs typeface="Arial" panose="020B0604020202020204" pitchFamily="34" charset="0"/>
                  </a:rPr>
                  <a:t>coefficient</a:t>
                </a:r>
                <a:r>
                  <a:rPr lang="en" altLang="zh-CN" sz="2000" spc="159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sz="2000" b="0" i="1" spc="178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" altLang="zh-CN" sz="2000" i="1" spc="178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b="0" i="1" spc="178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" altLang="zh-CN" sz="2000" i="1" spc="711" baseline="-1041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altLang="zh-CN" sz="2000" spc="69" dirty="0"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  <a:r>
                  <a:rPr lang="en" altLang="zh-CN" sz="2000" spc="159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altLang="zh-CN" sz="2000" spc="30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" altLang="zh-CN" sz="2000" spc="16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altLang="zh-CN" sz="2000" spc="40" dirty="0">
                    <a:latin typeface="Arial" panose="020B0604020202020204" pitchFamily="34" charset="0"/>
                    <a:cs typeface="Arial" panose="020B0604020202020204" pitchFamily="34" charset="0"/>
                  </a:rPr>
                  <a:t>linear</a:t>
                </a:r>
                <a:r>
                  <a:rPr lang="en" altLang="zh-CN" sz="2000" spc="159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regression</a:t>
                </a:r>
                <a:r>
                  <a:rPr lang="en" altLang="zh-CN" sz="2000" spc="159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altLang="zh-C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equal</a:t>
                </a:r>
                <a:r>
                  <a:rPr lang="en" altLang="zh-CN" sz="2000" spc="159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altLang="zh-CN" sz="2000" spc="20" dirty="0"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lang="en" altLang="zh-CN" sz="2000" spc="16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zero?</a:t>
                </a:r>
                <a:endParaRPr lang="e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50977">
                  <a:lnSpc>
                    <a:spcPct val="120000"/>
                  </a:lnSpc>
                </a:pPr>
                <a:endParaRPr lang="en" sz="2000" spc="59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50977">
                  <a:lnSpc>
                    <a:spcPct val="120000"/>
                  </a:lnSpc>
                </a:pPr>
                <a:r>
                  <a:rPr lang="en" sz="2000" spc="59" dirty="0">
                    <a:latin typeface="Arial" panose="020B0604020202020204" pitchFamily="34" charset="0"/>
                    <a:cs typeface="Arial" panose="020B0604020202020204" pitchFamily="34" charset="0"/>
                  </a:rPr>
                  <a:t>Hypothesis</a:t>
                </a:r>
                <a:r>
                  <a:rPr lang="en" sz="2000" spc="19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40" dirty="0">
                    <a:latin typeface="Arial" panose="020B0604020202020204" pitchFamily="34" charset="0"/>
                    <a:cs typeface="Arial" panose="020B0604020202020204" pitchFamily="34" charset="0"/>
                  </a:rPr>
                  <a:t>testing</a:t>
                </a:r>
                <a:r>
                  <a:rPr lang="en" sz="2000" spc="20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-10" dirty="0">
                    <a:latin typeface="Arial" panose="020B0604020202020204" pitchFamily="34" charset="0"/>
                    <a:cs typeface="Arial" panose="020B0604020202020204" pitchFamily="34" charset="0"/>
                  </a:rPr>
                  <a:t>proceeds</a:t>
                </a:r>
                <a:r>
                  <a:rPr lang="en" sz="2000" spc="20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as</a:t>
                </a:r>
                <a:r>
                  <a:rPr lang="en" sz="2000" spc="19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follows:</a:t>
                </a:r>
              </a:p>
              <a:p>
                <a:pPr marL="699523" indent="-352279">
                  <a:lnSpc>
                    <a:spcPct val="120000"/>
                  </a:lnSpc>
                  <a:buClr>
                    <a:schemeClr val="accent1"/>
                  </a:buClr>
                  <a:buAutoNum type="arabicPeriod"/>
                  <a:tabLst>
                    <a:tab pos="700782" algn="l"/>
                  </a:tabLst>
                </a:pPr>
                <a:r>
                  <a:rPr lang="en" sz="2000" spc="2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Define</a:t>
                </a:r>
                <a:r>
                  <a:rPr lang="en" sz="2000" spc="20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" sz="2000" spc="20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59" dirty="0">
                    <a:latin typeface="Arial" panose="020B0604020202020204" pitchFamily="34" charset="0"/>
                    <a:cs typeface="Arial" panose="020B0604020202020204" pitchFamily="34" charset="0"/>
                  </a:rPr>
                  <a:t>null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40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" sz="2000" spc="19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40" dirty="0">
                    <a:latin typeface="Arial" panose="020B0604020202020204" pitchFamily="34" charset="0"/>
                    <a:cs typeface="Arial" panose="020B0604020202020204" pitchFamily="34" charset="0"/>
                  </a:rPr>
                  <a:t>alternative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hypotheses</a:t>
                </a:r>
                <a:endParaRPr lang="e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699523" indent="-352279">
                  <a:lnSpc>
                    <a:spcPct val="120000"/>
                  </a:lnSpc>
                  <a:buClr>
                    <a:schemeClr val="accent1"/>
                  </a:buClr>
                  <a:buAutoNum type="arabicPeriod"/>
                  <a:tabLst>
                    <a:tab pos="700782" algn="l"/>
                  </a:tabLst>
                </a:pPr>
                <a:r>
                  <a:rPr lang="en" sz="2000" spc="79" dirty="0">
                    <a:latin typeface="Arial" panose="020B0604020202020204" pitchFamily="34" charset="0"/>
                    <a:cs typeface="Arial" panose="020B0604020202020204" pitchFamily="34" charset="0"/>
                  </a:rPr>
                  <a:t>Construct</a:t>
                </a:r>
                <a:r>
                  <a:rPr lang="en" sz="2000" spc="19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i="1" spc="3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 statistic</a:t>
                </a:r>
              </a:p>
              <a:p>
                <a:pPr marL="699523" indent="-352279">
                  <a:lnSpc>
                    <a:spcPct val="120000"/>
                  </a:lnSpc>
                  <a:buClr>
                    <a:schemeClr val="accent1"/>
                  </a:buClr>
                  <a:buAutoNum type="arabicPeriod"/>
                  <a:tabLst>
                    <a:tab pos="700782" algn="l"/>
                  </a:tabLst>
                </a:pPr>
                <a:r>
                  <a:rPr lang="en" sz="2000" spc="59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Compute</a:t>
                </a:r>
                <a:r>
                  <a:rPr lang="en" sz="2000" spc="18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" sz="2000" spc="19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i="1" spc="3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p-value</a:t>
                </a:r>
              </a:p>
              <a:p>
                <a:pPr marL="699523" indent="-352279">
                  <a:lnSpc>
                    <a:spcPct val="120000"/>
                  </a:lnSpc>
                  <a:buClr>
                    <a:schemeClr val="accent1"/>
                  </a:buClr>
                  <a:buAutoNum type="arabicPeriod"/>
                  <a:tabLst>
                    <a:tab pos="700782" algn="l"/>
                  </a:tabLst>
                </a:pPr>
                <a:r>
                  <a:rPr lang="en" sz="2000" spc="40" dirty="0">
                    <a:latin typeface="Arial" panose="020B0604020202020204" pitchFamily="34" charset="0"/>
                    <a:cs typeface="Arial" panose="020B0604020202020204" pitchFamily="34" charset="0"/>
                  </a:rPr>
                  <a:t>Decide</a:t>
                </a:r>
                <a:r>
                  <a:rPr lang="en" sz="2000" spc="20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whether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20" dirty="0"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20" dirty="0">
                    <a:latin typeface="Arial" panose="020B0604020202020204" pitchFamily="34" charset="0"/>
                    <a:cs typeface="Arial" panose="020B0604020202020204" pitchFamily="34" charset="0"/>
                  </a:rPr>
                  <a:t>reject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59" dirty="0">
                    <a:latin typeface="Arial" panose="020B0604020202020204" pitchFamily="34" charset="0"/>
                    <a:cs typeface="Arial" panose="020B0604020202020204" pitchFamily="34" charset="0"/>
                  </a:rPr>
                  <a:t>null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30" dirty="0">
                    <a:latin typeface="Arial" panose="020B0604020202020204" pitchFamily="34" charset="0"/>
                    <a:cs typeface="Arial" panose="020B0604020202020204" pitchFamily="34" charset="0"/>
                  </a:rPr>
                  <a:t>hypothesis</a:t>
                </a:r>
                <a:endParaRPr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79" y="1226860"/>
                <a:ext cx="9601199" cy="4072266"/>
              </a:xfrm>
              <a:prstGeom prst="rect">
                <a:avLst/>
              </a:prstGeom>
              <a:blipFill>
                <a:blip r:embed="rId2"/>
                <a:stretch>
                  <a:fillRect t="-621" b="-2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1">
            <a:extLst>
              <a:ext uri="{FF2B5EF4-FFF2-40B4-BE49-F238E27FC236}">
                <a16:creationId xmlns:a16="http://schemas.microsoft.com/office/drawing/2014/main" id="{1A3FAF6A-E7E3-0AE8-783D-A3176A950AA3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9490189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 Quick Review of Hypothesis Testing 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BBC4A2D-8BE1-947A-40E6-01532EEF5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779973" y="1268883"/>
                <a:ext cx="9308244" cy="4098544"/>
              </a:xfrm>
              <a:prstGeom prst="rect">
                <a:avLst/>
              </a:prstGeom>
            </p:spPr>
            <p:txBody>
              <a:bodyPr vert="horz" wrap="square" lIns="0" tIns="69201" rIns="0" bIns="0" rtlCol="0">
                <a:spAutoFit/>
              </a:bodyPr>
              <a:lstStyle/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sz="2000" spc="-20" dirty="0">
                    <a:latin typeface="Arial" panose="020B0604020202020204" pitchFamily="34" charset="0"/>
                    <a:cs typeface="Arial" panose="020B0604020202020204" pitchFamily="34" charset="0"/>
                  </a:rPr>
                  <a:t>We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50" dirty="0">
                    <a:latin typeface="Arial" panose="020B0604020202020204" pitchFamily="34" charset="0"/>
                    <a:cs typeface="Arial" panose="020B0604020202020204" pitchFamily="34" charset="0"/>
                  </a:rPr>
                  <a:t>divide</a:t>
                </a:r>
                <a:r>
                  <a:rPr lang="en" sz="2000" spc="22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" sz="2000" spc="22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20" dirty="0">
                    <a:latin typeface="Arial" panose="020B0604020202020204" pitchFamily="34" charset="0"/>
                    <a:cs typeface="Arial" panose="020B0604020202020204" pitchFamily="34" charset="0"/>
                  </a:rPr>
                  <a:t>world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30" dirty="0">
                    <a:latin typeface="Arial" panose="020B0604020202020204" pitchFamily="34" charset="0"/>
                    <a:cs typeface="Arial" panose="020B0604020202020204" pitchFamily="34" charset="0"/>
                  </a:rPr>
                  <a:t>into</a:t>
                </a:r>
                <a:r>
                  <a:rPr lang="en" sz="2000" spc="22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i="1" spc="79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null</a:t>
                </a:r>
                <a:r>
                  <a:rPr lang="en" sz="2000" i="1" spc="226" dirty="0">
                    <a:solidFill>
                      <a:srgbClr val="0099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40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" sz="2000" spc="22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i="1" spc="3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alternative</a:t>
                </a:r>
                <a:r>
                  <a:rPr lang="en" sz="2000" i="1" spc="226" dirty="0">
                    <a:solidFill>
                      <a:srgbClr val="0099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hypotheses.</a:t>
                </a:r>
                <a:endParaRPr lang="e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marR="16104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" sz="2000" spc="139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marR="16104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sz="2000" spc="139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50" dirty="0">
                    <a:latin typeface="Arial" panose="020B0604020202020204" pitchFamily="34" charset="0"/>
                    <a:cs typeface="Arial" panose="020B0604020202020204" pitchFamily="34" charset="0"/>
                  </a:rPr>
                  <a:t>null</a:t>
                </a:r>
                <a:r>
                  <a:rPr lang="en" sz="2000" spc="23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30" dirty="0">
                    <a:latin typeface="Arial" panose="020B0604020202020204" pitchFamily="34" charset="0"/>
                    <a:cs typeface="Arial" panose="020B0604020202020204" pitchFamily="34" charset="0"/>
                  </a:rPr>
                  <a:t>hypothesis</a:t>
                </a:r>
                <a:r>
                  <a:rPr lang="en" sz="2000" spc="23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sz="2000" b="0" i="1" spc="208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" altLang="zh-CN" sz="2000" i="1" spc="208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spc="208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sz="2000" spc="208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" sz="2000" spc="23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40" dirty="0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en" sz="2000" spc="23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" sz="2000" spc="23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30" dirty="0">
                    <a:latin typeface="Arial" panose="020B0604020202020204" pitchFamily="34" charset="0"/>
                    <a:cs typeface="Arial" panose="020B0604020202020204" pitchFamily="34" charset="0"/>
                  </a:rPr>
                  <a:t>default</a:t>
                </a:r>
                <a:r>
                  <a:rPr lang="en" sz="2000" spc="23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20" dirty="0">
                    <a:latin typeface="Arial" panose="020B0604020202020204" pitchFamily="34" charset="0"/>
                    <a:cs typeface="Arial" panose="020B0604020202020204" pitchFamily="34" charset="0"/>
                  </a:rPr>
                  <a:t>state</a:t>
                </a:r>
                <a:r>
                  <a:rPr lang="en" sz="2000" spc="23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-40" dirty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en" sz="2000" spc="22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belief</a:t>
                </a:r>
                <a:r>
                  <a:rPr lang="en" sz="2000" spc="23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40" dirty="0">
                    <a:latin typeface="Arial" panose="020B0604020202020204" pitchFamily="34" charset="0"/>
                    <a:cs typeface="Arial" panose="020B0604020202020204" pitchFamily="34" charset="0"/>
                  </a:rPr>
                  <a:t>about </a:t>
                </a:r>
                <a:r>
                  <a:rPr lang="en" sz="2000" spc="-46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20" dirty="0">
                    <a:latin typeface="Arial" panose="020B0604020202020204" pitchFamily="34" charset="0"/>
                    <a:cs typeface="Arial" panose="020B0604020202020204" pitchFamily="34" charset="0"/>
                  </a:rPr>
                  <a:t>world.</a:t>
                </a:r>
                <a:r>
                  <a:rPr lang="en" sz="2000" spc="46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79" dirty="0">
                    <a:latin typeface="Arial" panose="020B0604020202020204" pitchFamily="34" charset="0"/>
                    <a:cs typeface="Arial" panose="020B0604020202020204" pitchFamily="34" charset="0"/>
                  </a:rPr>
                  <a:t>For</a:t>
                </a:r>
                <a:r>
                  <a:rPr lang="en" sz="2000" spc="20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30" dirty="0">
                    <a:latin typeface="Arial" panose="020B0604020202020204" pitchFamily="34" charset="0"/>
                    <a:cs typeface="Arial" panose="020B0604020202020204" pitchFamily="34" charset="0"/>
                  </a:rPr>
                  <a:t>instance:</a:t>
                </a:r>
                <a:endParaRPr lang="e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98958" lvl="1" indent="-333406">
                  <a:lnSpc>
                    <a:spcPct val="120000"/>
                  </a:lnSpc>
                  <a:buClr>
                    <a:srgbClr val="3333B2"/>
                  </a:buClr>
                  <a:buAutoNum type="arabicPeriod"/>
                  <a:tabLst>
                    <a:tab pos="1000217" algn="l"/>
                  </a:tabLst>
                </a:pPr>
                <a:r>
                  <a:rPr lang="en" sz="2000" spc="129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" sz="2000" spc="18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30" dirty="0">
                    <a:latin typeface="Arial" panose="020B0604020202020204" pitchFamily="34" charset="0"/>
                    <a:cs typeface="Arial" panose="020B0604020202020204" pitchFamily="34" charset="0"/>
                  </a:rPr>
                  <a:t>true</a:t>
                </a:r>
                <a:r>
                  <a:rPr lang="en" sz="2000" spc="18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coefficient</a:t>
                </a:r>
                <a:r>
                  <a:rPr lang="en" sz="2000" spc="18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l-GR" sz="2000" i="1" spc="188" dirty="0">
                    <a:latin typeface="Arial" panose="020B0604020202020204" pitchFamily="34" charset="0"/>
                    <a:cs typeface="Arial" panose="020B0604020202020204" pitchFamily="34" charset="0"/>
                  </a:rPr>
                  <a:t>β</a:t>
                </a:r>
                <a:r>
                  <a:rPr lang="en" sz="2000" i="1" spc="281" baseline="-11904" dirty="0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r>
                  <a:rPr lang="en" sz="2000" i="1" spc="743" baseline="-11904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equals</a:t>
                </a:r>
                <a:r>
                  <a:rPr lang="en" sz="2000" spc="18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zero.</a:t>
                </a:r>
                <a:endParaRPr lang="e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98958" lvl="1" indent="-333406">
                  <a:lnSpc>
                    <a:spcPct val="120000"/>
                  </a:lnSpc>
                  <a:buClr>
                    <a:srgbClr val="3333B2"/>
                  </a:buClr>
                  <a:buAutoNum type="arabicPeriod"/>
                  <a:tabLst>
                    <a:tab pos="1000217" algn="l"/>
                  </a:tabLst>
                </a:pPr>
                <a:r>
                  <a:rPr lang="en" sz="2000" spc="69" dirty="0">
                    <a:latin typeface="Arial" panose="020B0604020202020204" pitchFamily="34" charset="0"/>
                    <a:cs typeface="Arial" panose="020B0604020202020204" pitchFamily="34" charset="0"/>
                  </a:rPr>
                  <a:t>There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40" dirty="0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-10" dirty="0">
                    <a:latin typeface="Arial" panose="020B0604020202020204" pitchFamily="34" charset="0"/>
                    <a:cs typeface="Arial" panose="020B0604020202020204" pitchFamily="34" charset="0"/>
                  </a:rPr>
                  <a:t>no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-10" dirty="0">
                    <a:latin typeface="Arial" panose="020B0604020202020204" pitchFamily="34" charset="0"/>
                    <a:cs typeface="Arial" panose="020B0604020202020204" pitchFamily="34" charset="0"/>
                  </a:rPr>
                  <a:t>difference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69" dirty="0"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  <a:r>
                  <a:rPr lang="en" sz="2000" spc="22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expected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30" dirty="0">
                    <a:latin typeface="Arial" panose="020B0604020202020204" pitchFamily="34" charset="0"/>
                    <a:cs typeface="Arial" panose="020B0604020202020204" pitchFamily="34" charset="0"/>
                  </a:rPr>
                  <a:t>blood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pressures.</a:t>
                </a:r>
              </a:p>
              <a:p>
                <a:pPr marL="450410" marR="888242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" sz="2000" spc="139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marR="888242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sz="2000" spc="139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40" dirty="0">
                    <a:latin typeface="Arial" panose="020B0604020202020204" pitchFamily="34" charset="0"/>
                    <a:cs typeface="Arial" panose="020B0604020202020204" pitchFamily="34" charset="0"/>
                  </a:rPr>
                  <a:t>alternative</a:t>
                </a:r>
                <a:r>
                  <a:rPr lang="en" sz="2000" spc="22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30" dirty="0">
                    <a:latin typeface="Arial" panose="020B0604020202020204" pitchFamily="34" charset="0"/>
                    <a:cs typeface="Arial" panose="020B0604020202020204" pitchFamily="34" charset="0"/>
                  </a:rPr>
                  <a:t>hypothesis</a:t>
                </a:r>
                <a:r>
                  <a:rPr lang="en" sz="2000" spc="25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pc="218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pc="218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pc="218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" sz="2000" spc="22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-10" dirty="0">
                    <a:latin typeface="Arial" panose="020B0604020202020204" pitchFamily="34" charset="0"/>
                    <a:cs typeface="Arial" panose="020B0604020202020204" pitchFamily="34" charset="0"/>
                  </a:rPr>
                  <a:t>represents</a:t>
                </a:r>
                <a:r>
                  <a:rPr lang="en" sz="2000" spc="22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20" dirty="0">
                    <a:latin typeface="Arial" panose="020B0604020202020204" pitchFamily="34" charset="0"/>
                    <a:cs typeface="Arial" panose="020B0604020202020204" pitchFamily="34" charset="0"/>
                  </a:rPr>
                  <a:t>something </a:t>
                </a:r>
                <a:r>
                  <a:rPr lang="en" sz="2000" spc="-454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different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40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" sz="2000" spc="22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20" dirty="0">
                    <a:latin typeface="Arial" panose="020B0604020202020204" pitchFamily="34" charset="0"/>
                    <a:cs typeface="Arial" panose="020B0604020202020204" pitchFamily="34" charset="0"/>
                  </a:rPr>
                  <a:t>unexpected.</a:t>
                </a:r>
                <a:r>
                  <a:rPr lang="en" sz="2000" spc="454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79" dirty="0">
                    <a:latin typeface="Arial" panose="020B0604020202020204" pitchFamily="34" charset="0"/>
                    <a:cs typeface="Arial" panose="020B0604020202020204" pitchFamily="34" charset="0"/>
                  </a:rPr>
                  <a:t>For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30" dirty="0">
                    <a:latin typeface="Arial" panose="020B0604020202020204" pitchFamily="34" charset="0"/>
                    <a:cs typeface="Arial" panose="020B0604020202020204" pitchFamily="34" charset="0"/>
                  </a:rPr>
                  <a:t>instance:</a:t>
                </a:r>
                <a:endParaRPr lang="e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98958" lvl="1" indent="-333406">
                  <a:lnSpc>
                    <a:spcPct val="120000"/>
                  </a:lnSpc>
                  <a:buClr>
                    <a:srgbClr val="3333B2"/>
                  </a:buClr>
                  <a:buAutoNum type="arabicPeriod"/>
                  <a:tabLst>
                    <a:tab pos="1000217" algn="l"/>
                  </a:tabLst>
                </a:pPr>
                <a:r>
                  <a:rPr lang="en" sz="2000" spc="129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" sz="2000" spc="19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30" dirty="0">
                    <a:latin typeface="Arial" panose="020B0604020202020204" pitchFamily="34" charset="0"/>
                    <a:cs typeface="Arial" panose="020B0604020202020204" pitchFamily="34" charset="0"/>
                  </a:rPr>
                  <a:t>true</a:t>
                </a:r>
                <a:r>
                  <a:rPr lang="en" sz="2000" spc="19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coefficient</a:t>
                </a:r>
                <a:r>
                  <a:rPr lang="en" sz="2000" spc="19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l-GR" altLang="zh-CN" sz="2000" i="1" spc="188" dirty="0">
                    <a:latin typeface="Arial" panose="020B0604020202020204" pitchFamily="34" charset="0"/>
                    <a:cs typeface="Arial" panose="020B0604020202020204" pitchFamily="34" charset="0"/>
                  </a:rPr>
                  <a:t>β</a:t>
                </a:r>
                <a:r>
                  <a:rPr lang="en" altLang="zh-CN" sz="2000" i="1" spc="281" baseline="-11904" dirty="0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r>
                  <a:rPr lang="en" sz="2000" i="1" spc="757" baseline="-11904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40" dirty="0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en" sz="2000" spc="19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non-zero.</a:t>
                </a:r>
                <a:endParaRPr lang="e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98958" lvl="1" indent="-333406">
                  <a:lnSpc>
                    <a:spcPct val="120000"/>
                  </a:lnSpc>
                  <a:buClr>
                    <a:srgbClr val="3333B2"/>
                  </a:buClr>
                  <a:buAutoNum type="arabicPeriod"/>
                  <a:tabLst>
                    <a:tab pos="1000217" algn="l"/>
                  </a:tabLst>
                </a:pPr>
                <a:r>
                  <a:rPr lang="en" sz="2000" spc="69" dirty="0">
                    <a:latin typeface="Arial" panose="020B0604020202020204" pitchFamily="34" charset="0"/>
                    <a:cs typeface="Arial" panose="020B0604020202020204" pitchFamily="34" charset="0"/>
                  </a:rPr>
                  <a:t>There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40" dirty="0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30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-10" dirty="0">
                    <a:latin typeface="Arial" panose="020B0604020202020204" pitchFamily="34" charset="0"/>
                    <a:cs typeface="Arial" panose="020B0604020202020204" pitchFamily="34" charset="0"/>
                  </a:rPr>
                  <a:t>difference</a:t>
                </a:r>
                <a:r>
                  <a:rPr lang="en" sz="2000" spc="22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69" dirty="0"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expected</a:t>
                </a:r>
                <a:r>
                  <a:rPr lang="en" sz="2000" spc="21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spc="30" dirty="0">
                    <a:latin typeface="Arial" panose="020B0604020202020204" pitchFamily="34" charset="0"/>
                    <a:cs typeface="Arial" panose="020B0604020202020204" pitchFamily="34" charset="0"/>
                  </a:rPr>
                  <a:t>blood</a:t>
                </a:r>
                <a:r>
                  <a:rPr lang="en" sz="2000" spc="22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pressures.</a:t>
                </a:r>
                <a:endParaRPr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73" y="1268883"/>
                <a:ext cx="9308244" cy="4098544"/>
              </a:xfrm>
              <a:prstGeom prst="rect">
                <a:avLst/>
              </a:prstGeom>
              <a:blipFill>
                <a:blip r:embed="rId2"/>
                <a:stretch>
                  <a:fillRect l="-272" t="-617" b="-30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1">
            <a:extLst>
              <a:ext uri="{FF2B5EF4-FFF2-40B4-BE49-F238E27FC236}">
                <a16:creationId xmlns:a16="http://schemas.microsoft.com/office/drawing/2014/main" id="{8B918819-84A4-F62E-3002-6C5EB151DD89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9490189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. Define the Null and Alternative Hypotheses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A0C2A6E-1169-24EB-02CE-ACA9E7076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779972" y="1268883"/>
                <a:ext cx="10497627" cy="3359880"/>
              </a:xfrm>
              <a:prstGeom prst="rect">
                <a:avLst/>
              </a:prstGeom>
            </p:spPr>
            <p:txBody>
              <a:bodyPr vert="horz" wrap="square" lIns="0" tIns="69201" rIns="0" bIns="0" rtlCol="0">
                <a:spAutoFit/>
              </a:bodyPr>
              <a:lstStyle/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altLang="zh-CN" sz="2000" spc="70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" altLang="zh-CN" sz="2000" spc="11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altLang="zh-C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test</a:t>
                </a:r>
                <a:r>
                  <a:rPr lang="en" altLang="zh-CN" sz="2000" spc="12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altLang="zh-CN" sz="2000" spc="30" dirty="0">
                    <a:latin typeface="Arial" panose="020B0604020202020204" pitchFamily="34" charset="0"/>
                    <a:cs typeface="Arial" panose="020B0604020202020204" pitchFamily="34" charset="0"/>
                  </a:rPr>
                  <a:t>statistic</a:t>
                </a:r>
                <a:r>
                  <a:rPr lang="en" altLang="zh-CN" sz="2000" spc="12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altLang="zh-CN" sz="2000" spc="15" dirty="0">
                    <a:latin typeface="Arial" panose="020B0604020202020204" pitchFamily="34" charset="0"/>
                    <a:cs typeface="Arial" panose="020B0604020202020204" pitchFamily="34" charset="0"/>
                  </a:rPr>
                  <a:t>summarizes</a:t>
                </a:r>
                <a:r>
                  <a:rPr lang="en" altLang="zh-CN" sz="2000" spc="12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altLang="zh-CN" sz="2000" spc="5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" altLang="zh-CN" sz="2000" spc="12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altLang="zh-C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extent</a:t>
                </a:r>
                <a:r>
                  <a:rPr lang="en" altLang="zh-CN" sz="2000" spc="12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altLang="zh-C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lang="en" altLang="zh-CN" sz="2000" spc="114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altLang="zh-CN" sz="2000" spc="15" dirty="0">
                    <a:latin typeface="Arial" panose="020B0604020202020204" pitchFamily="34" charset="0"/>
                    <a:cs typeface="Arial" panose="020B0604020202020204" pitchFamily="34" charset="0"/>
                  </a:rPr>
                  <a:t>which</a:t>
                </a:r>
                <a:r>
                  <a:rPr lang="en" altLang="zh-CN" sz="2000" spc="12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altLang="zh-C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our</a:t>
                </a:r>
                <a:r>
                  <a:rPr lang="en" altLang="zh-CN" sz="2000" spc="12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altLang="zh-CN" sz="2000" spc="25" dirty="0"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  <a:r>
                  <a:rPr lang="en" altLang="zh-CN" sz="2000" spc="-235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altLang="zh-CN" sz="2000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are</a:t>
                </a:r>
                <a:r>
                  <a:rPr lang="en" altLang="zh-CN" sz="2000" spc="105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altLang="zh-CN" sz="2000" spc="10" dirty="0">
                    <a:latin typeface="Arial" panose="020B0604020202020204" pitchFamily="34" charset="0"/>
                    <a:cs typeface="Arial" panose="020B0604020202020204" pitchFamily="34" charset="0"/>
                  </a:rPr>
                  <a:t>consistent</a:t>
                </a:r>
                <a:r>
                  <a:rPr lang="en" altLang="zh-CN" sz="2000" spc="114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altLang="zh-CN" sz="2000" spc="30" dirty="0">
                    <a:latin typeface="Arial" panose="020B0604020202020204" pitchFamily="34" charset="0"/>
                    <a:cs typeface="Arial" panose="020B0604020202020204" pitchFamily="34" charset="0"/>
                  </a:rPr>
                  <a:t>with</a:t>
                </a:r>
                <a:r>
                  <a:rPr lang="en" altLang="zh-CN" sz="2000" spc="114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pc="114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000" b="0" i="1" spc="114" smtClean="0">
                            <a:latin typeface="Cambria Math" panose="02040503050406030204" pitchFamily="18" charset="0"/>
                            <a:cs typeface="Calibri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spc="114" smtClean="0"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altLang="zh-CN" sz="2000" spc="1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" altLang="zh-CN" sz="2000" spc="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altLang="zh-CN" sz="2000" spc="1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the example of mouse blood pressure experiment</a:t>
                </a:r>
              </a:p>
              <a:p>
                <a:pPr marL="907610" lvl="1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mice in the treatment group, with averaged blood pressure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pc="70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0" i="1" spc="70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accPr>
                          <m:e>
                            <m:r>
                              <a:rPr lang="en-US" altLang="zh-CN" sz="2000" b="0" i="1" spc="70" smtClean="0">
                                <a:latin typeface="Cambria Math" panose="02040503050406030204" pitchFamily="18" charset="0"/>
                                <a:cs typeface="Calibri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pc="70" dirty="0" smtClean="0"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sub>
                    </m:sSub>
                  </m:oMath>
                </a14:m>
                <a:endParaRPr lang="en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07610" lvl="1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mice in the treatment group, with averaged blood pressure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pc="70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0" i="1" spc="70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accPr>
                          <m:e>
                            <m:r>
                              <a:rPr lang="en-US" altLang="zh-CN" sz="2000" b="0" i="1" spc="70" smtClean="0">
                                <a:latin typeface="Cambria Math" panose="02040503050406030204" pitchFamily="18" charset="0"/>
                                <a:cs typeface="Calibri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pc="70" smtClean="0">
                            <a:latin typeface="Cambria Math" panose="02040503050406030204" pitchFamily="18" charset="0"/>
                            <a:cs typeface="Calibri"/>
                          </a:rPr>
                          <m:t>𝑐</m:t>
                        </m:r>
                      </m:sub>
                    </m:sSub>
                  </m:oMath>
                </a14:m>
                <a:endParaRPr lang="en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" altLang="zh-CN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: </m:t>
                    </m:r>
                    <m:r>
                      <a:rPr lang="en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l-GR" altLang="zh-CN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l-GR" altLang="zh-CN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we use a two-sample </a:t>
                </a:r>
                <a14:m>
                  <m:oMath xmlns:m="http://schemas.openxmlformats.org/officeDocument/2006/math">
                    <m:r>
                      <a:rPr lang="en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-statistic</a:t>
                </a: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72" y="1268883"/>
                <a:ext cx="10497627" cy="3359880"/>
              </a:xfrm>
              <a:prstGeom prst="rect">
                <a:avLst/>
              </a:prstGeom>
              <a:blipFill>
                <a:blip r:embed="rId3"/>
                <a:stretch>
                  <a:fillRect l="-242" t="-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1">
            <a:extLst>
              <a:ext uri="{FF2B5EF4-FFF2-40B4-BE49-F238E27FC236}">
                <a16:creationId xmlns:a16="http://schemas.microsoft.com/office/drawing/2014/main" id="{8B918819-84A4-F62E-3002-6C5EB151DD89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9490189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. Construct the Test Statistic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3174D0-0F33-5510-8088-FC5C7E819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777" y="4069963"/>
            <a:ext cx="2488107" cy="102314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01F3984-99CD-DD8F-C713-A00565A36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52609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779972" y="1116483"/>
                <a:ext cx="10815128" cy="4914216"/>
              </a:xfrm>
              <a:prstGeom prst="rect">
                <a:avLst/>
              </a:prstGeom>
            </p:spPr>
            <p:txBody>
              <a:bodyPr vert="horz" wrap="square" lIns="0" tIns="69201" rIns="0" bIns="0" rtlCol="0">
                <a:spAutoFit/>
              </a:bodyPr>
              <a:lstStyle/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-value is the probability of observing a test statistic at least as extreme as the observed statistic, </a:t>
                </a:r>
                <a:r>
                  <a:rPr lang="en" sz="2000" i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 the assumption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sz="2000" i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true</a:t>
                </a:r>
                <a:r>
                  <a:rPr lang="e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 small </a:t>
                </a:r>
                <a:r>
                  <a:rPr lang="e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-value provides evidence </a:t>
                </a:r>
                <a:r>
                  <a:rPr lang="en" sz="2000" i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against</a:t>
                </a: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Suppose we got 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=2.33</m:t>
                    </m:r>
                  </m:oMath>
                </a14:m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our test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" altLang="zh-CN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: </m:t>
                    </m:r>
                    <m:r>
                      <a:rPr lang="en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l-GR" altLang="zh-CN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l-GR" altLang="zh-CN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</m:oMath>
                </a14:m>
                <a:endParaRPr lang="e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(0, 1)</m:t>
                    </m:r>
                  </m:oMath>
                </a14:m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a two-sample 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-statistic.</a:t>
                </a: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spcBef>
                    <a:spcPts val="600"/>
                  </a:spcBef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-value is </a:t>
                </a:r>
                <a14:m>
                  <m:oMath xmlns:m="http://schemas.openxmlformats.org/officeDocument/2006/math">
                    <m:r>
                      <a:rPr lang="e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0.02</m:t>
                    </m:r>
                  </m:oMath>
                </a14:m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because,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true, we would only see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</m:oMath>
                </a14:m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this large 2% of the time.</a:t>
                </a: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72" y="1116483"/>
                <a:ext cx="10815128" cy="4914216"/>
              </a:xfrm>
              <a:prstGeom prst="rect">
                <a:avLst/>
              </a:prstGeom>
              <a:blipFill>
                <a:blip r:embed="rId3"/>
                <a:stretch>
                  <a:fillRect l="-235" t="-515" b="-4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1">
            <a:extLst>
              <a:ext uri="{FF2B5EF4-FFF2-40B4-BE49-F238E27FC236}">
                <a16:creationId xmlns:a16="http://schemas.microsoft.com/office/drawing/2014/main" id="{8B918819-84A4-F62E-3002-6C5EB151DD89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9490189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. Compute the </a:t>
            </a:r>
            <a:r>
              <a:rPr lang="en" altLang="zh-CN" sz="32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-value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32533DF-A945-01F2-33F3-F3ABB74441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661"/>
          <a:stretch/>
        </p:blipFill>
        <p:spPr>
          <a:xfrm>
            <a:off x="2747901" y="3919777"/>
            <a:ext cx="5169187" cy="1461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18">
                <a:extLst>
                  <a:ext uri="{FF2B5EF4-FFF2-40B4-BE49-F238E27FC236}">
                    <a16:creationId xmlns:a16="http://schemas.microsoft.com/office/drawing/2014/main" id="{D287955E-A743-F815-BD20-3D4D7DD76933}"/>
                  </a:ext>
                </a:extLst>
              </p:cNvPr>
              <p:cNvSpPr txBox="1"/>
              <p:nvPr/>
            </p:nvSpPr>
            <p:spPr>
              <a:xfrm>
                <a:off x="6096000" y="4608486"/>
                <a:ext cx="912181" cy="258404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spcBef>
                    <a:spcPts val="9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𝑇</m:t>
                      </m:r>
                      <m:r>
                        <a:rPr lang="en-US" altLang="zh-CN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=2.33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object 18">
                <a:extLst>
                  <a:ext uri="{FF2B5EF4-FFF2-40B4-BE49-F238E27FC236}">
                    <a16:creationId xmlns:a16="http://schemas.microsoft.com/office/drawing/2014/main" id="{D287955E-A743-F815-BD20-3D4D7DD7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08486"/>
                <a:ext cx="912181" cy="258404"/>
              </a:xfrm>
              <a:prstGeom prst="rect">
                <a:avLst/>
              </a:prstGeom>
              <a:blipFill>
                <a:blip r:embed="rId5"/>
                <a:stretch>
                  <a:fillRect l="-1389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8D8A792-58BD-CC52-3F39-F8BE381E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04904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779973" y="1268883"/>
                <a:ext cx="9354627" cy="3729212"/>
              </a:xfrm>
              <a:prstGeom prst="rect">
                <a:avLst/>
              </a:prstGeom>
            </p:spPr>
            <p:txBody>
              <a:bodyPr vert="horz" wrap="square" lIns="0" tIns="69201" rIns="0" bIns="0" rtlCol="0">
                <a:spAutoFit/>
              </a:bodyPr>
              <a:lstStyle/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 small </a:t>
                </a:r>
                <a:r>
                  <a:rPr lang="e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-value indicates that such a large value of the test statistic is unlikely to occur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So, a small </a:t>
                </a:r>
                <a:r>
                  <a:rPr lang="e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-value provides evidence against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the </a:t>
                </a:r>
                <a:r>
                  <a:rPr lang="e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-value is sufficiently small, then we will want to </a:t>
                </a:r>
                <a:r>
                  <a:rPr lang="en" sz="2000" i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reject</a:t>
                </a: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(and, therefore, make a potential “discovery”).</a:t>
                </a: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sz="2000" i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But how small is small enough</a:t>
                </a: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? To answer this, we need to understand the </a:t>
                </a:r>
                <a:r>
                  <a:rPr lang="en" sz="2000" i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Type I error</a:t>
                </a: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73" y="1268883"/>
                <a:ext cx="9354627" cy="3729212"/>
              </a:xfrm>
              <a:prstGeom prst="rect">
                <a:avLst/>
              </a:prstGeom>
              <a:blipFill>
                <a:blip r:embed="rId2"/>
                <a:stretch>
                  <a:fillRect l="-271" t="-678" r="-1491" b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标题 1">
                <a:extLst>
                  <a:ext uri="{FF2B5EF4-FFF2-40B4-BE49-F238E27FC236}">
                    <a16:creationId xmlns:a16="http://schemas.microsoft.com/office/drawing/2014/main" id="{8B918819-84A4-F62E-3002-6C5EB151DD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1583" y="264541"/>
                <a:ext cx="9490189" cy="78461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" altLang="zh-CN" sz="3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" altLang="zh-CN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. Decide Whether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, Part 1</a:t>
                </a:r>
                <a:endParaRPr lang="zh-CN" alt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标题 1">
                <a:extLst>
                  <a:ext uri="{FF2B5EF4-FFF2-40B4-BE49-F238E27FC236}">
                    <a16:creationId xmlns:a16="http://schemas.microsoft.com/office/drawing/2014/main" id="{8B918819-84A4-F62E-3002-6C5EB151D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83" y="264541"/>
                <a:ext cx="9490189" cy="784613"/>
              </a:xfrm>
              <a:prstGeom prst="rect">
                <a:avLst/>
              </a:prstGeom>
              <a:blipFill>
                <a:blip r:embed="rId3"/>
                <a:stretch>
                  <a:fillRect l="-1602"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B08C583-7407-BA1E-BDEB-1BB813348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55055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标题 1">
                <a:extLst>
                  <a:ext uri="{FF2B5EF4-FFF2-40B4-BE49-F238E27FC236}">
                    <a16:creationId xmlns:a16="http://schemas.microsoft.com/office/drawing/2014/main" id="{8B918819-84A4-F62E-3002-6C5EB151DD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1583" y="264541"/>
                <a:ext cx="9490189" cy="78461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" altLang="zh-CN" sz="3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" altLang="zh-CN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. Decide Whether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, Part 2</a:t>
                </a:r>
                <a:endParaRPr lang="zh-CN" alt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标题 1">
                <a:extLst>
                  <a:ext uri="{FF2B5EF4-FFF2-40B4-BE49-F238E27FC236}">
                    <a16:creationId xmlns:a16="http://schemas.microsoft.com/office/drawing/2014/main" id="{8B918819-84A4-F62E-3002-6C5EB151D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83" y="264541"/>
                <a:ext cx="9490189" cy="784613"/>
              </a:xfrm>
              <a:prstGeom prst="rect">
                <a:avLst/>
              </a:prstGeom>
              <a:blipFill>
                <a:blip r:embed="rId3"/>
                <a:stretch>
                  <a:fillRect l="-1602"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Hypothesis Testing: Type 1 and Type 2 Errors | by Ken Hoffman | Analytics  Vidhya | Medium">
            <a:extLst>
              <a:ext uri="{FF2B5EF4-FFF2-40B4-BE49-F238E27FC236}">
                <a16:creationId xmlns:a16="http://schemas.microsoft.com/office/drawing/2014/main" id="{5CA5655D-B0F1-BA49-3EE9-D278E8317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492" y="3088235"/>
            <a:ext cx="3791972" cy="283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23DDD9BD-A8C2-6266-3115-856C54D2D2BF}"/>
                  </a:ext>
                </a:extLst>
              </p:cNvPr>
              <p:cNvSpPr txBox="1"/>
              <p:nvPr/>
            </p:nvSpPr>
            <p:spPr>
              <a:xfrm>
                <a:off x="1120690" y="3284879"/>
                <a:ext cx="5369231" cy="2251884"/>
              </a:xfrm>
              <a:prstGeom prst="rect">
                <a:avLst/>
              </a:prstGeom>
            </p:spPr>
            <p:txBody>
              <a:bodyPr vert="horz" wrap="square" lIns="0" tIns="69201" rIns="0" bIns="0" rtlCol="0">
                <a:spAutoFit/>
              </a:bodyPr>
              <a:lstStyle/>
              <a:p>
                <a:pPr marL="174878">
                  <a:lnSpc>
                    <a:spcPct val="120000"/>
                  </a:lnSpc>
                  <a:buClr>
                    <a:srgbClr val="3333B2"/>
                  </a:buClr>
                  <a:tabLst>
                    <a:tab pos="451670" algn="l"/>
                  </a:tabLst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Type I error: </a:t>
                </a: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null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true, and we rejected it.</a:t>
                </a:r>
                <a:endParaRPr lang="en-US" altLang="zh-CN" sz="20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Type</m:t>
                        </m:r>
                        <m:r>
                          <a:rPr lang="en-US" altLang="zh-CN" sz="200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00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I</m:t>
                        </m:r>
                        <m:r>
                          <a:rPr lang="en-US" altLang="zh-CN" sz="200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00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error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4878">
                  <a:lnSpc>
                    <a:spcPct val="120000"/>
                  </a:lnSpc>
                  <a:buClr>
                    <a:srgbClr val="3333B2"/>
                  </a:buClr>
                  <a:tabLst>
                    <a:tab pos="451670" algn="l"/>
                  </a:tabLst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4878">
                  <a:lnSpc>
                    <a:spcPct val="120000"/>
                  </a:lnSpc>
                  <a:buClr>
                    <a:srgbClr val="3333B2"/>
                  </a:buClr>
                  <a:tabLst>
                    <a:tab pos="451670" algn="l"/>
                  </a:tabLst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Type II error: </a:t>
                </a: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null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false, and we didn’t reject it.</a:t>
                </a:r>
                <a:endParaRPr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23DDD9BD-A8C2-6266-3115-856C54D2D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690" y="3284879"/>
                <a:ext cx="5369231" cy="2251884"/>
              </a:xfrm>
              <a:prstGeom prst="rect">
                <a:avLst/>
              </a:prstGeom>
              <a:blipFill>
                <a:blip r:embed="rId5"/>
                <a:stretch>
                  <a:fillRect l="-472" b="-112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0">
                <a:extLst>
                  <a:ext uri="{FF2B5EF4-FFF2-40B4-BE49-F238E27FC236}">
                    <a16:creationId xmlns:a16="http://schemas.microsoft.com/office/drawing/2014/main" id="{5151ED63-B413-BD88-75A9-B08AC01DD3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817526"/>
                  </p:ext>
                </p:extLst>
              </p:nvPr>
            </p:nvGraphicFramePr>
            <p:xfrm>
              <a:off x="1120690" y="1229894"/>
              <a:ext cx="6502400" cy="14809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3222">
                      <a:extLst>
                        <a:ext uri="{9D8B030D-6E8A-4147-A177-3AD203B41FA5}">
                          <a16:colId xmlns:a16="http://schemas.microsoft.com/office/drawing/2014/main" val="3632723630"/>
                        </a:ext>
                      </a:extLst>
                    </a:gridCol>
                    <a:gridCol w="1987978">
                      <a:extLst>
                        <a:ext uri="{9D8B030D-6E8A-4147-A177-3AD203B41FA5}">
                          <a16:colId xmlns:a16="http://schemas.microsoft.com/office/drawing/2014/main" val="103771491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7697300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765648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accent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Truth</a:t>
                          </a:r>
                          <a:endParaRPr lang="zh-CN" altLang="en-US" sz="1600" dirty="0">
                            <a:solidFill>
                              <a:schemeClr val="accent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661286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is</a:t>
                          </a:r>
                          <a:r>
                            <a:rPr lang="en-US" altLang="zh-CN" sz="16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True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is</a:t>
                          </a:r>
                          <a:r>
                            <a:rPr lang="en-US" altLang="zh-CN" sz="16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False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52463005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endParaRPr lang="en-US" altLang="zh-CN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accent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Decision</a:t>
                          </a:r>
                          <a:endParaRPr lang="zh-CN" altLang="en-US" sz="1600" dirty="0">
                            <a:solidFill>
                              <a:schemeClr val="accent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Type I error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oMath>
                          </a14:m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Correct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703756"/>
                      </a:ext>
                    </a:extLst>
                  </a:tr>
                  <a:tr h="368437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Do</a:t>
                          </a:r>
                          <a:r>
                            <a:rPr lang="en-US" altLang="zh-CN" sz="16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Not </a:t>
                          </a:r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Correct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Type II error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209600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0">
                <a:extLst>
                  <a:ext uri="{FF2B5EF4-FFF2-40B4-BE49-F238E27FC236}">
                    <a16:creationId xmlns:a16="http://schemas.microsoft.com/office/drawing/2014/main" id="{5151ED63-B413-BD88-75A9-B08AC01DD3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817526"/>
                  </p:ext>
                </p:extLst>
              </p:nvPr>
            </p:nvGraphicFramePr>
            <p:xfrm>
              <a:off x="1120690" y="1229894"/>
              <a:ext cx="6502400" cy="148095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3222">
                      <a:extLst>
                        <a:ext uri="{9D8B030D-6E8A-4147-A177-3AD203B41FA5}">
                          <a16:colId xmlns:a16="http://schemas.microsoft.com/office/drawing/2014/main" val="3632723630"/>
                        </a:ext>
                      </a:extLst>
                    </a:gridCol>
                    <a:gridCol w="1987978">
                      <a:extLst>
                        <a:ext uri="{9D8B030D-6E8A-4147-A177-3AD203B41FA5}">
                          <a16:colId xmlns:a16="http://schemas.microsoft.com/office/drawing/2014/main" val="103771491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7697300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765648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accent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Truth</a:t>
                          </a:r>
                          <a:endParaRPr lang="zh-CN" altLang="en-US" sz="1600" dirty="0">
                            <a:solidFill>
                              <a:schemeClr val="accent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661286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1563" t="-106897" r="-100000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1563" t="-106897" b="-2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2463005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endParaRPr lang="en-US" altLang="zh-CN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accent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Decision</a:t>
                          </a:r>
                          <a:endParaRPr lang="zh-CN" altLang="en-US" sz="1600" dirty="0">
                            <a:solidFill>
                              <a:schemeClr val="accent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4331" t="-200000" r="-163057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1563" t="-200000" r="-100000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Correct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703756"/>
                      </a:ext>
                    </a:extLst>
                  </a:tr>
                  <a:tr h="368437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4331" t="-310345" r="-163057" b="-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1563" t="-310345" r="-100000" b="-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Type II error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209600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圆角矩形 14">
            <a:extLst>
              <a:ext uri="{FF2B5EF4-FFF2-40B4-BE49-F238E27FC236}">
                <a16:creationId xmlns:a16="http://schemas.microsoft.com/office/drawing/2014/main" id="{D8806C89-5A1F-83AD-2869-FC469D2BA477}"/>
              </a:ext>
            </a:extLst>
          </p:cNvPr>
          <p:cNvSpPr/>
          <p:nvPr/>
        </p:nvSpPr>
        <p:spPr>
          <a:xfrm>
            <a:off x="4449928" y="1503339"/>
            <a:ext cx="1553497" cy="138825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6B900F-3348-A5F6-BB74-BEA2040A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57452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779973" y="1268883"/>
                <a:ext cx="9490189" cy="4837208"/>
              </a:xfrm>
              <a:prstGeom prst="rect">
                <a:avLst/>
              </a:prstGeom>
            </p:spPr>
            <p:txBody>
              <a:bodyPr vert="horz" wrap="square" lIns="0" tIns="69201" rIns="0" bIns="0" rtlCol="0">
                <a:spAutoFit/>
              </a:bodyPr>
              <a:lstStyle/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" sz="2000" i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Type I error rate </a:t>
                </a: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the probability of making a Type I error.</a:t>
                </a: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want to ensure a small Type I error rate.</a:t>
                </a: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we only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when the </a:t>
                </a:r>
                <a:r>
                  <a:rPr lang="e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-value is less than 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el-G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then the Type I error rate will be at most 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el-G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So, </a:t>
                </a:r>
                <a:r>
                  <a:rPr lang="en" sz="2000" i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sz="2000" i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when the p-value falls below some 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level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making decision, </a:t>
                </a: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called the significance level (</a:t>
                </a:r>
                <a:r>
                  <a:rPr lang="zh-CN" altLang="en-US" sz="2000" dirty="0"/>
                  <a:t>显著性水平</a:t>
                </a: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</a:p>
              <a:p>
                <a:pPr marL="450410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How to choose it depends on the field</a:t>
                </a:r>
              </a:p>
              <a:p>
                <a:pPr marL="907610" lvl="1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Often we choose 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el-G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 equal 0.05 or 0.01 or 0.001</a:t>
                </a:r>
              </a:p>
              <a:p>
                <a:pPr marL="907610" lvl="1" indent="-275532">
                  <a:lnSpc>
                    <a:spcPct val="120000"/>
                  </a:lnSpc>
                  <a:buClr>
                    <a:srgbClr val="3333B2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But sometimes a very strict level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chosen, e.g., in particle physics, one chooses </a:t>
                </a:r>
                <a14:m>
                  <m:oMath xmlns:m="http://schemas.openxmlformats.org/officeDocument/2006/math">
                    <m:r>
                      <a:rPr lang="el-GR" altLang="zh-CN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≈3×</m:t>
                    </m:r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(a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 sigma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significance)</a:t>
                </a: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73" y="1268883"/>
                <a:ext cx="9490189" cy="4837208"/>
              </a:xfrm>
              <a:prstGeom prst="rect">
                <a:avLst/>
              </a:prstGeom>
              <a:blipFill>
                <a:blip r:embed="rId2"/>
                <a:stretch>
                  <a:fillRect l="-267" t="-524" b="-23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标题 1">
                <a:extLst>
                  <a:ext uri="{FF2B5EF4-FFF2-40B4-BE49-F238E27FC236}">
                    <a16:creationId xmlns:a16="http://schemas.microsoft.com/office/drawing/2014/main" id="{8B918819-84A4-F62E-3002-6C5EB151DD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1583" y="264541"/>
                <a:ext cx="9490189" cy="78461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" altLang="zh-CN" sz="3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" altLang="zh-CN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. Decide Whether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, Part 3</a:t>
                </a:r>
                <a:endParaRPr lang="zh-CN" alt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标题 1">
                <a:extLst>
                  <a:ext uri="{FF2B5EF4-FFF2-40B4-BE49-F238E27FC236}">
                    <a16:creationId xmlns:a16="http://schemas.microsoft.com/office/drawing/2014/main" id="{8B918819-84A4-F62E-3002-6C5EB151D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83" y="264541"/>
                <a:ext cx="9490189" cy="784613"/>
              </a:xfrm>
              <a:prstGeom prst="rect">
                <a:avLst/>
              </a:prstGeom>
              <a:blipFill>
                <a:blip r:embed="rId3"/>
                <a:stretch>
                  <a:fillRect l="-1602"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C488542-3463-AD33-C6D5-902E2F3D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05101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he confidence intervals correspond to 3-sigma rule of the normal... |  Download Scientific Diagram">
            <a:extLst>
              <a:ext uri="{FF2B5EF4-FFF2-40B4-BE49-F238E27FC236}">
                <a16:creationId xmlns:a16="http://schemas.microsoft.com/office/drawing/2014/main" id="{C649D708-B945-420D-85AD-38C38AC0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80" y="3889585"/>
            <a:ext cx="4422697" cy="229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A8ECAE-A13B-4841-B21F-8F9BBA4A6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937" y="827773"/>
            <a:ext cx="6554905" cy="42117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B6A1762-64EB-4C21-A947-3A0B82A89B4E}"/>
              </a:ext>
            </a:extLst>
          </p:cNvPr>
          <p:cNvSpPr txBox="1"/>
          <p:nvPr/>
        </p:nvSpPr>
        <p:spPr>
          <a:xfrm>
            <a:off x="5632433" y="5214300"/>
            <a:ext cx="5794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“…</a:t>
            </a:r>
            <a:r>
              <a:rPr lang="en-US" altLang="zh-CN" sz="20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anomaly generated considerable interest in the scientific community, including about </a:t>
            </a:r>
            <a:r>
              <a:rPr lang="en-US" altLang="zh-CN" sz="2000" b="1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500</a:t>
            </a:r>
            <a:r>
              <a:rPr lang="en-US" altLang="zh-CN" sz="20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theoretical studies.”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8C3CC10-1DB2-4210-8255-C8910D130D10}"/>
              </a:ext>
            </a:extLst>
          </p:cNvPr>
          <p:cNvSpPr/>
          <p:nvPr/>
        </p:nvSpPr>
        <p:spPr>
          <a:xfrm>
            <a:off x="6364369" y="2257238"/>
            <a:ext cx="1199539" cy="3725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2716B86-B1DA-4028-AE67-B02681C45386}"/>
              </a:ext>
            </a:extLst>
          </p:cNvPr>
          <p:cNvSpPr/>
          <p:nvPr/>
        </p:nvSpPr>
        <p:spPr>
          <a:xfrm>
            <a:off x="5349937" y="2618317"/>
            <a:ext cx="1199539" cy="3725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A15A97C-C9BF-AD24-056E-6458B44275B6}"/>
                  </a:ext>
                </a:extLst>
              </p:cNvPr>
              <p:cNvSpPr txBox="1"/>
              <p:nvPr/>
            </p:nvSpPr>
            <p:spPr>
              <a:xfrm>
                <a:off x="1031335" y="1550070"/>
                <a:ext cx="3740300" cy="2051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a small </a:t>
                </a:r>
                <a:r>
                  <a:rPr lang="en-US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-value is found, either of the following is true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does not hold;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does hold, but a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rare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event occur.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A15A97C-C9BF-AD24-056E-6458B4427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35" y="1550070"/>
                <a:ext cx="3740300" cy="2051203"/>
              </a:xfrm>
              <a:prstGeom prst="rect">
                <a:avLst/>
              </a:prstGeom>
              <a:blipFill>
                <a:blip r:embed="rId5"/>
                <a:stretch>
                  <a:fillRect l="-1695" b="-4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17D3DAD3-D710-72E9-2829-8D18251C98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1583" y="264541"/>
                <a:ext cx="9490189" cy="78461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Choice of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endParaRPr lang="zh-CN" alt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标题 1">
                <a:extLst>
                  <a:ext uri="{FF2B5EF4-FFF2-40B4-BE49-F238E27FC236}">
                    <a16:creationId xmlns:a16="http://schemas.microsoft.com/office/drawing/2014/main" id="{17D3DAD3-D710-72E9-2829-8D18251C9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83" y="264541"/>
                <a:ext cx="9490189" cy="784613"/>
              </a:xfrm>
              <a:prstGeom prst="rect">
                <a:avLst/>
              </a:prstGeom>
              <a:blipFill>
                <a:blip r:embed="rId6"/>
                <a:stretch>
                  <a:fillRect l="-1602"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1EE272-CFED-28F4-B76F-D827E043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30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3E6DD5C-EB62-4FA7-BFEC-199D09AF2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540" y="1089043"/>
            <a:ext cx="3969648" cy="597401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more data is collected…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19359C-5A56-49A0-B8AD-9A9E4B04475A}"/>
              </a:ext>
            </a:extLst>
          </p:cNvPr>
          <p:cNvSpPr txBox="1"/>
          <p:nvPr/>
        </p:nvSpPr>
        <p:spPr>
          <a:xfrm>
            <a:off x="691400" y="1782168"/>
            <a:ext cx="57721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“…A deviation from the Standard Model background-only hypothesis corresponding to 3.4 standard deviations is observed in the 2015 data for a resonance mass hypothesis of 730 GeV.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significant excess at such mass over the background expectation is observed in the 2016 data.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global significance is estimated to be less than one standard deviation.</a:t>
            </a:r>
            <a:r>
              <a:rPr lang="en-US" altLang="zh-C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C3F0276-0B97-4EA9-9063-29443BE7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276" y="1165779"/>
            <a:ext cx="4737436" cy="460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A26C9FC-4F5E-4DB6-BD4D-083EE7006910}"/>
                  </a:ext>
                </a:extLst>
              </p:cNvPr>
              <p:cNvSpPr txBox="1"/>
              <p:nvPr/>
            </p:nvSpPr>
            <p:spPr>
              <a:xfrm>
                <a:off x="691400" y="4322407"/>
                <a:ext cx="5445243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particle physics, a </a:t>
                </a:r>
                <a:r>
                  <a:rPr lang="en-US" altLang="zh-CN" sz="2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 sigma 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significance is required in order to claim discovery, which roughly corresponds to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=3×</m:t>
                      </m:r>
                      <m:sSup>
                        <m:s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</m:oMath>
                  </m:oMathPara>
                </a14:m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A26C9FC-4F5E-4DB6-BD4D-083EE7006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00" y="4322407"/>
                <a:ext cx="5445243" cy="1446550"/>
              </a:xfrm>
              <a:prstGeom prst="rect">
                <a:avLst/>
              </a:prstGeom>
              <a:blipFill>
                <a:blip r:embed="rId4"/>
                <a:stretch>
                  <a:fillRect l="-1395" t="-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1">
                <a:extLst>
                  <a:ext uri="{FF2B5EF4-FFF2-40B4-BE49-F238E27FC236}">
                    <a16:creationId xmlns:a16="http://schemas.microsoft.com/office/drawing/2014/main" id="{4AD9A9F8-C511-DF26-EFC4-7F4CEC9C35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1583" y="264541"/>
                <a:ext cx="9490189" cy="78461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Choice of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endParaRPr lang="zh-CN" alt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标题 1">
                <a:extLst>
                  <a:ext uri="{FF2B5EF4-FFF2-40B4-BE49-F238E27FC236}">
                    <a16:creationId xmlns:a16="http://schemas.microsoft.com/office/drawing/2014/main" id="{4AD9A9F8-C511-DF26-EFC4-7F4CEC9C3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83" y="264541"/>
                <a:ext cx="9490189" cy="784613"/>
              </a:xfrm>
              <a:prstGeom prst="rect">
                <a:avLst/>
              </a:prstGeom>
              <a:blipFill>
                <a:blip r:embed="rId5"/>
                <a:stretch>
                  <a:fillRect l="-1602"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F9D149-5134-D744-6724-C65BF814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00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88A54359-95E4-461A-9D9B-76F8DEA9481C}"/>
                  </a:ext>
                </a:extLst>
              </p:cNvPr>
              <p:cNvSpPr txBox="1"/>
              <p:nvPr/>
            </p:nvSpPr>
            <p:spPr>
              <a:xfrm>
                <a:off x="1268534" y="1277754"/>
                <a:ext cx="9841937" cy="437171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4064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Simple hypothesis </a:t>
                </a:r>
              </a:p>
              <a:p>
                <a:pPr marL="8636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distribution form of the population and the values of the parameters are specified</a:t>
                </a:r>
                <a:endParaRPr lang="en-US" altLang="zh-CN" sz="2000" spc="-5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636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altLang="zh-CN" sz="2000" i="1" spc="-5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2000" i="1" spc="-5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~ </m:t>
                    </m:r>
                    <m:r>
                      <a:rPr lang="el-GR" altLang="zh-CN" sz="2000" i="1" spc="-5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l-GR" altLang="zh-CN" sz="2000" i="1" spc="-5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l-GR" altLang="zh-CN" sz="2000" i="1" spc="-5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l-GR" altLang="zh-CN" sz="2000" i="1" spc="-7" baseline="-24305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l-GR" altLang="zh-CN" sz="2000" i="1" spc="-5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l-GR" altLang="zh-CN" sz="2000" i="1" spc="-2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p>
                      <m:sSupPr>
                        <m:ctrlPr>
                          <a:rPr lang="en-US" altLang="zh-CN" sz="2000" b="0" i="1" spc="-5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l-GR" altLang="zh-CN" sz="2000" i="1" spc="-5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000" b="0" i="1" spc="-5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l-GR" altLang="zh-CN" sz="2000" i="1" spc="-5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a known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pc="-5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l-GR" altLang="zh-CN" sz="2000" i="1" spc="-5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000" i="1" spc="-5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want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" altLang="zh-CN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" altLang="zh-CN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l-GR" altLang="zh-CN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63600" lvl="1" indent="-342900">
                  <a:lnSpc>
                    <a:spcPct val="130000"/>
                  </a:lnSpc>
                  <a:buFont typeface="Wingdings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Only one specific model to consider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Composite hypothesis (</a:t>
                </a:r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复合假设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8001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Distribution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</m:oMath>
                </a14:m>
                <a:r>
                  <a:rPr lang="en-US" sz="2000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 unknown; or some parameters of the distribution is not specified</a:t>
                </a:r>
              </a:p>
              <a:p>
                <a:pPr marL="8001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2000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 1: </a:t>
                </a:r>
                <a14:m>
                  <m:oMath xmlns:m="http://schemas.openxmlformats.org/officeDocument/2006/math">
                    <m:r>
                      <a:rPr lang="en-US" altLang="zh-CN" sz="2000" i="1" spc="-5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2000" i="1" spc="-5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~ </m:t>
                    </m:r>
                    <m:r>
                      <a:rPr lang="el-GR" altLang="zh-CN" sz="2000" i="1" spc="-5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l-GR" altLang="zh-CN" sz="2000" i="1" spc="-5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l-GR" altLang="zh-CN" sz="2000" i="1" spc="-5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l-GR" altLang="zh-CN" sz="2000" i="1" spc="-7" baseline="-24305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l-GR" altLang="zh-CN" sz="2000" i="1" spc="-5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l-GR" altLang="zh-CN" sz="2000" i="1" spc="-2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p>
                      <m:sSupPr>
                        <m:ctrlPr>
                          <a:rPr lang="en-US" altLang="zh-CN" sz="2000" i="1" spc="-5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l-GR" altLang="zh-CN" sz="2000" i="1" spc="-5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000" i="1" spc="-5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l-GR" altLang="zh-CN" sz="2000" i="1" spc="-5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an unknown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pc="-5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l-GR" altLang="zh-CN" sz="2000" i="1" spc="-5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000" i="1" spc="-5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want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" altLang="zh-CN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" altLang="zh-CN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l-GR" altLang="zh-CN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 2: with unknown parameters, want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Poission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distribution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Wingdings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More than one models to consider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88A54359-95E4-461A-9D9B-76F8DEA94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534" y="1277754"/>
                <a:ext cx="9841937" cy="4371710"/>
              </a:xfrm>
              <a:prstGeom prst="rect">
                <a:avLst/>
              </a:prstGeom>
              <a:blipFill>
                <a:blip r:embed="rId2"/>
                <a:stretch>
                  <a:fillRect l="-1416" t="-290" r="-1030" b="-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6" descr="Right pointing backhand index outline">
            <a:extLst>
              <a:ext uri="{FF2B5EF4-FFF2-40B4-BE49-F238E27FC236}">
                <a16:creationId xmlns:a16="http://schemas.microsoft.com/office/drawing/2014/main" id="{58F57D3F-AA78-47F8-B086-5C8E114B7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772" y="1150754"/>
            <a:ext cx="674762" cy="829179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E85EF602-AD15-2694-A7E0-44E51C7BE239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9490189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Types of Null Hypothesis 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708DB6-B10E-B9BB-AF75-821294EE6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28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E34F0D-73F4-4542-98AE-621D0A6F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83" y="264541"/>
            <a:ext cx="9490189" cy="78461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Bayesian vs Frequentist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278927-48A0-4FE2-B707-321993D17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224666"/>
            <a:ext cx="7166601" cy="45441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2493F8-B962-4D1C-A778-8231405CA5AE}"/>
              </a:ext>
            </a:extLst>
          </p:cNvPr>
          <p:cNvSpPr txBox="1"/>
          <p:nvPr/>
        </p:nvSpPr>
        <p:spPr>
          <a:xfrm>
            <a:off x="8554793" y="2917368"/>
            <a:ext cx="2833958" cy="2851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Frequentist: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 a specific unknown event, a frequentist will consider it either occur or not occur.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He/she does not place a prior on the event.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1DDF595-2DA6-78A0-8464-33B31696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48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7C6887-12A2-47E1-9172-946950772C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49"/>
          <a:stretch/>
        </p:blipFill>
        <p:spPr>
          <a:xfrm>
            <a:off x="5143949" y="4016376"/>
            <a:ext cx="6341861" cy="1993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A74B-0E72-4E4D-A486-EA99E4947D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6606" y="1081377"/>
                <a:ext cx="9441045" cy="541149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 estimation: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			</a:t>
                </a: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Confidence interval: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  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∋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 when estimating the mean of a Gaussian (with known variance), the 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100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zh-CN" altLang="en-US" sz="20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confidence interval is given by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ar-AE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ar-AE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̅"/>
                                    <m:ctrlPr>
                                      <a:rPr lang="ar-AE" altLang="zh-CN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ar-AE" sz="2000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ar-AE" altLang="zh-CN" sz="20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ar-AE" altLang="zh-CN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ar-AE" altLang="zh-CN" sz="20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zh-CN" altLang="ar-AE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ar-AE" altLang="zh-CN" sz="20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ar-AE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zh-CN" altLang="ar-AE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Hypothesis Testing: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Acceptance region</a:t>
                </a:r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 testing mean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a Gaussian: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altLang="zh-CN" sz="2000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given by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ar-AE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ar-AE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ar-AE" altLang="zh-C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ar-AE" sz="20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ar-AE" altLang="zh-CN" sz="20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ar-AE" altLang="zh-C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ar-AE" altLang="zh-CN" sz="20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ar-AE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ar-AE" altLang="zh-CN" sz="2000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ar-AE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zh-CN" altLang="ar-AE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ar-AE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f>
                          <m:fPr>
                            <m:ctrlPr>
                              <a:rPr lang="ar-AE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ar-AE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ar-AE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Same interval as above</a:t>
                </a: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endPara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A74B-0E72-4E4D-A486-EA99E4947D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606" y="1081377"/>
                <a:ext cx="9441045" cy="5411498"/>
              </a:xfrm>
              <a:blipFill>
                <a:blip r:embed="rId4"/>
                <a:stretch>
                  <a:fillRect l="-5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1">
            <a:extLst>
              <a:ext uri="{FF2B5EF4-FFF2-40B4-BE49-F238E27FC236}">
                <a16:creationId xmlns:a16="http://schemas.microsoft.com/office/drawing/2014/main" id="{4E7FC118-7ACB-88C2-F02C-28336BD32A02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11227817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Confidence Interval and (Two-sided) Hypothesis Testing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7BC95B3-8524-2F37-CD18-2CD067E5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06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2B40AC5-75C2-42AF-B4A5-7D5306C96920}"/>
                  </a:ext>
                </a:extLst>
              </p:cNvPr>
              <p:cNvSpPr txBox="1"/>
              <p:nvPr/>
            </p:nvSpPr>
            <p:spPr>
              <a:xfrm>
                <a:off x="2528302" y="4999625"/>
                <a:ext cx="6553200" cy="1166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the</a:t>
                </a:r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100</m:t>
                    </m:r>
                    <m:d>
                      <m:dPr>
                        <m:ctrlPr>
                          <a:rPr lang="en-US" altLang="zh-CN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zh-CN" altLang="en-US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confidence interval of parameter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it does not cover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we can reject</a:t>
                </a:r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at a significance level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2B40AC5-75C2-42AF-B4A5-7D5306C96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302" y="4999625"/>
                <a:ext cx="6553200" cy="1166345"/>
              </a:xfrm>
              <a:prstGeom prst="rect">
                <a:avLst/>
              </a:prstGeom>
              <a:blipFill>
                <a:blip r:embed="rId3"/>
                <a:stretch>
                  <a:fillRect l="-1161" r="-1161" b="-86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07B9F88E-974D-4737-9F91-CD7787498434}"/>
              </a:ext>
            </a:extLst>
          </p:cNvPr>
          <p:cNvGrpSpPr/>
          <p:nvPr/>
        </p:nvGrpSpPr>
        <p:grpSpPr>
          <a:xfrm>
            <a:off x="3912093" y="1234922"/>
            <a:ext cx="4366795" cy="3578934"/>
            <a:chOff x="3469105" y="1169409"/>
            <a:chExt cx="4931357" cy="404163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AFB3EC6-6AFE-4713-BFD1-7C7D30671D3D}"/>
                </a:ext>
              </a:extLst>
            </p:cNvPr>
            <p:cNvGrpSpPr/>
            <p:nvPr/>
          </p:nvGrpSpPr>
          <p:grpSpPr>
            <a:xfrm>
              <a:off x="3469105" y="1169409"/>
              <a:ext cx="4931357" cy="4041637"/>
              <a:chOff x="3594233" y="1275774"/>
              <a:chExt cx="4931357" cy="4041637"/>
            </a:xfrm>
          </p:grpSpPr>
          <p:pic>
            <p:nvPicPr>
              <p:cNvPr id="6152" name="Picture 8" descr="Confidence Intervals and p-Values">
                <a:extLst>
                  <a:ext uri="{FF2B5EF4-FFF2-40B4-BE49-F238E27FC236}">
                    <a16:creationId xmlns:a16="http://schemas.microsoft.com/office/drawing/2014/main" id="{7CB97D92-FB0F-408C-A8C6-A79FDFD05B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7305" b="1385"/>
              <a:stretch/>
            </p:blipFill>
            <p:spPr bwMode="auto">
              <a:xfrm>
                <a:off x="3594233" y="1275774"/>
                <a:ext cx="4931357" cy="39842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5924C537-525C-4A09-8631-93A97E77AE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43229" y="4755358"/>
                <a:ext cx="1362265" cy="56205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063C82B-2D2B-4288-BDEA-A6B40DAC2C37}"/>
                    </a:ext>
                  </a:extLst>
                </p:cNvPr>
                <p:cNvSpPr txBox="1"/>
                <p:nvPr/>
              </p:nvSpPr>
              <p:spPr>
                <a:xfrm>
                  <a:off x="5166361" y="4782222"/>
                  <a:ext cx="47404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3063C82B-2D2B-4288-BDEA-A6B40DAC2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361" y="4782222"/>
                  <a:ext cx="474044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标题 1">
            <a:extLst>
              <a:ext uri="{FF2B5EF4-FFF2-40B4-BE49-F238E27FC236}">
                <a16:creationId xmlns:a16="http://schemas.microsoft.com/office/drawing/2014/main" id="{42233B39-EB8E-1FB8-8759-9F8CB1F809DC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11227817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Confidence Interval and (Two-sided) Hypothesis Testing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037D505-FD1A-0CB8-9F1E-441BD9F9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491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D04A5303-9196-A572-6A90-31D5CFB14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278" y="3122641"/>
            <a:ext cx="3975195" cy="119144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68F2738-13EA-9F35-162D-C4F6A4A4E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250" y="4075671"/>
            <a:ext cx="3403560" cy="2265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694249" y="3122641"/>
                <a:ext cx="3753927" cy="734674"/>
              </a:xfrm>
              <a:prstGeom prst="rect">
                <a:avLst/>
              </a:prstGeom>
            </p:spPr>
            <p:txBody>
              <a:bodyPr vert="horz" wrap="square" lIns="0" tIns="69201" rIns="0" bIns="0" rtlCol="0">
                <a:spAutoFit/>
              </a:bodyPr>
              <a:lstStyle/>
              <a:p>
                <a:pPr marL="517778" indent="-34290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Ø"/>
                  <a:tabLst>
                    <a:tab pos="451670" algn="l"/>
                  </a:tabLst>
                </a:pPr>
                <a:r>
                  <a:rPr lang="en" dirty="0">
                    <a:latin typeface="Arial" panose="020B0604020202020204" pitchFamily="34" charset="0"/>
                    <a:cs typeface="Arial" panose="020B0604020202020204" pitchFamily="34" charset="0"/>
                  </a:rPr>
                  <a:t>Two sample </a:t>
                </a:r>
                <a14:m>
                  <m:oMath xmlns:m="http://schemas.openxmlformats.org/officeDocument/2006/math">
                    <m:r>
                      <a:rPr lang="e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n" dirty="0">
                    <a:latin typeface="Arial" panose="020B0604020202020204" pitchFamily="34" charset="0"/>
                    <a:cs typeface="Arial" panose="020B0604020202020204" pitchFamily="34" charset="0"/>
                  </a:rPr>
                  <a:t>-test</a:t>
                </a:r>
              </a:p>
              <a:p>
                <a:pPr marL="174878">
                  <a:lnSpc>
                    <a:spcPct val="120000"/>
                  </a:lnSpc>
                  <a:buClr>
                    <a:schemeClr val="tx1"/>
                  </a:buClr>
                  <a:tabLst>
                    <a:tab pos="45167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49" y="3122641"/>
                <a:ext cx="3753927" cy="734674"/>
              </a:xfrm>
              <a:prstGeom prst="rect">
                <a:avLst/>
              </a:prstGeom>
              <a:blipFill>
                <a:blip r:embed="rId5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1">
            <a:extLst>
              <a:ext uri="{FF2B5EF4-FFF2-40B4-BE49-F238E27FC236}">
                <a16:creationId xmlns:a16="http://schemas.microsoft.com/office/drawing/2014/main" id="{8B918819-84A4-F62E-3002-6C5EB151DD89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9490189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-value in Practice – Two Sample </a:t>
            </a:r>
            <a:r>
              <a:rPr lang="en-US" altLang="zh-CN" sz="32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-Test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2B9C916E-593C-B1EB-5E04-F73517656BC4}"/>
              </a:ext>
            </a:extLst>
          </p:cNvPr>
          <p:cNvSpPr txBox="1"/>
          <p:nvPr/>
        </p:nvSpPr>
        <p:spPr>
          <a:xfrm>
            <a:off x="694249" y="1049154"/>
            <a:ext cx="3420552" cy="1263537"/>
          </a:xfrm>
          <a:prstGeom prst="rect">
            <a:avLst/>
          </a:prstGeom>
        </p:spPr>
        <p:txBody>
          <a:bodyPr vert="horz" wrap="square" lIns="0" tIns="69201" rIns="0" bIns="0" rtlCol="0">
            <a:spAutoFit/>
          </a:bodyPr>
          <a:lstStyle/>
          <a:p>
            <a:pPr marL="450410" indent="-275532">
              <a:lnSpc>
                <a:spcPct val="120000"/>
              </a:lnSpc>
              <a:buClr>
                <a:schemeClr val="tx1"/>
              </a:buClr>
              <a:buFont typeface="Lucida Sans Unicode"/>
              <a:buChar char="•"/>
              <a:tabLst>
                <a:tab pos="451670" algn="l"/>
              </a:tabLst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Example: a data set containing information on new born babies and their parents</a:t>
            </a:r>
          </a:p>
          <a:p>
            <a:pPr marL="450410" indent="-275532">
              <a:lnSpc>
                <a:spcPct val="120000"/>
              </a:lnSpc>
              <a:buClr>
                <a:schemeClr val="tx1"/>
              </a:buClr>
              <a:buFont typeface="Lucida Sans Unicode"/>
              <a:buChar char="•"/>
              <a:tabLst>
                <a:tab pos="451670" algn="l"/>
              </a:tabLst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Interests in 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Birthweight</a:t>
            </a:r>
            <a:endParaRPr lang="en" altLang="zh-CN" sz="16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B0E2F19-F08E-0ECF-5D21-6DEC72049006}"/>
              </a:ext>
            </a:extLst>
          </p:cNvPr>
          <p:cNvGrpSpPr/>
          <p:nvPr/>
        </p:nvGrpSpPr>
        <p:grpSpPr>
          <a:xfrm>
            <a:off x="4849898" y="1049154"/>
            <a:ext cx="4305300" cy="1931128"/>
            <a:chOff x="1162050" y="2277886"/>
            <a:chExt cx="5067300" cy="227292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7EAEFC8-1E2B-16C9-7A7A-22044D03F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111"/>
            <a:stretch/>
          </p:blipFill>
          <p:spPr>
            <a:xfrm>
              <a:off x="1162050" y="2277886"/>
              <a:ext cx="5067300" cy="19939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5153D9B-956A-98A7-CD9B-ABA068FE034B}"/>
                </a:ext>
              </a:extLst>
            </p:cNvPr>
            <p:cNvSpPr txBox="1"/>
            <p:nvPr/>
          </p:nvSpPr>
          <p:spPr>
            <a:xfrm>
              <a:off x="1371600" y="4181475"/>
              <a:ext cx="523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15CD216B-8E54-99B4-918B-8251C3BD5F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11" y="3990108"/>
            <a:ext cx="2487214" cy="2261105"/>
          </a:xfrm>
          <a:prstGeom prst="rect">
            <a:avLst/>
          </a:prstGeom>
        </p:spPr>
      </p:pic>
      <p:sp>
        <p:nvSpPr>
          <p:cNvPr id="21" name="圆角矩形 20">
            <a:extLst>
              <a:ext uri="{FF2B5EF4-FFF2-40B4-BE49-F238E27FC236}">
                <a16:creationId xmlns:a16="http://schemas.microsoft.com/office/drawing/2014/main" id="{67ECB906-2B58-753C-EF44-F9E1E84F3D4C}"/>
              </a:ext>
            </a:extLst>
          </p:cNvPr>
          <p:cNvSpPr/>
          <p:nvPr/>
        </p:nvSpPr>
        <p:spPr>
          <a:xfrm>
            <a:off x="9211396" y="4632729"/>
            <a:ext cx="1447800" cy="25717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D9E71E48-01A4-8052-1082-3BFCF9096AF0}"/>
              </a:ext>
            </a:extLst>
          </p:cNvPr>
          <p:cNvSpPr/>
          <p:nvPr/>
        </p:nvSpPr>
        <p:spPr>
          <a:xfrm>
            <a:off x="7227931" y="5276641"/>
            <a:ext cx="3030312" cy="36989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7D154A1E-6143-E5D2-D52C-B01FD8748A64}"/>
              </a:ext>
            </a:extLst>
          </p:cNvPr>
          <p:cNvSpPr txBox="1"/>
          <p:nvPr/>
        </p:nvSpPr>
        <p:spPr>
          <a:xfrm>
            <a:off x="4307937" y="4756355"/>
            <a:ext cx="2774038" cy="1224552"/>
          </a:xfrm>
          <a:prstGeom prst="rect">
            <a:avLst/>
          </a:prstGeom>
        </p:spPr>
        <p:txBody>
          <a:bodyPr vert="horz" wrap="square" lIns="0" tIns="69201" rIns="0" bIns="0" rtlCol="0">
            <a:spAutoFit/>
          </a:bodyPr>
          <a:lstStyle/>
          <a:p>
            <a:pPr marL="517778" indent="-342900">
              <a:lnSpc>
                <a:spcPct val="120000"/>
              </a:lnSpc>
              <a:buClr>
                <a:schemeClr val="tx1"/>
              </a:buClr>
              <a:buFont typeface="Wingdings" pitchFamily="2" charset="2"/>
              <a:buChar char="Ø"/>
              <a:tabLst>
                <a:tab pos="451670" algn="l"/>
              </a:tabLst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Remind: need the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 distribution assumption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 the 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-value to make sense.</a:t>
            </a:r>
            <a:endParaRPr lang="en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110ED8-CDA5-DF36-3952-E19CCF716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00911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 animBg="1"/>
      <p:bldP spid="22" grpId="0" animBg="1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7C7A84D-B067-1D43-82BA-F71EDCBDAC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661"/>
          <a:stretch/>
        </p:blipFill>
        <p:spPr>
          <a:xfrm>
            <a:off x="8249847" y="1271449"/>
            <a:ext cx="3443850" cy="973922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8B918819-84A4-F62E-3002-6C5EB151DD89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9490189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-value in Practice – Re-sampling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2B9C916E-593C-B1EB-5E04-F73517656BC4}"/>
                  </a:ext>
                </a:extLst>
              </p:cNvPr>
              <p:cNvSpPr txBox="1"/>
              <p:nvPr/>
            </p:nvSpPr>
            <p:spPr>
              <a:xfrm>
                <a:off x="694249" y="1049154"/>
                <a:ext cx="9490188" cy="1625431"/>
              </a:xfrm>
              <a:prstGeom prst="rect">
                <a:avLst/>
              </a:prstGeom>
            </p:spPr>
            <p:txBody>
              <a:bodyPr vert="horz" wrap="square" lIns="0" tIns="69201" rIns="0" bIns="0" rtlCol="0">
                <a:spAutoFit/>
              </a:bodyPr>
              <a:lstStyle/>
              <a:p>
                <a:pPr marL="450410" indent="-275532">
                  <a:lnSpc>
                    <a:spcPct val="12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dirty="0">
                    <a:latin typeface="Arial" panose="020B0604020202020204" pitchFamily="34" charset="0"/>
                    <a:cs typeface="Arial" panose="020B0604020202020204" pitchFamily="34" charset="0"/>
                  </a:rPr>
                  <a:t>What if the Gaussian distribution assumption is violated?</a:t>
                </a:r>
              </a:p>
              <a:p>
                <a:pPr marL="450410" indent="-275532">
                  <a:lnSpc>
                    <a:spcPct val="12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Or more generally, what if the </a:t>
                </a:r>
                <a:r>
                  <a:rPr lang="en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theoretical null distribution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unknown</a:t>
                </a:r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? </a:t>
                </a:r>
              </a:p>
              <a:p>
                <a:pPr marL="450410" indent="-275532">
                  <a:lnSpc>
                    <a:spcPct val="120000"/>
                  </a:lnSpc>
                  <a:spcBef>
                    <a:spcPts val="2000"/>
                  </a:spcBef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 such cases, computer simulations become very useful.</a:t>
                </a:r>
              </a:p>
              <a:p>
                <a:pPr marL="450410" indent="-275532">
                  <a:lnSpc>
                    <a:spcPct val="12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 </a:t>
                </a:r>
                <a:r>
                  <a:rPr lang="en" altLang="zh-CN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permutation test </a:t>
                </a:r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two-sample comparison</a:t>
                </a:r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2B9C916E-593C-B1EB-5E04-F73517656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49" y="1049154"/>
                <a:ext cx="9490188" cy="1625431"/>
              </a:xfrm>
              <a:prstGeom prst="rect">
                <a:avLst/>
              </a:prstGeom>
              <a:blipFill>
                <a:blip r:embed="rId4"/>
                <a:stretch>
                  <a:fillRect t="-2326" b="-13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E50A271-C552-A0D9-76D4-5F54DC0F58D0}"/>
                  </a:ext>
                </a:extLst>
              </p:cNvPr>
              <p:cNvSpPr txBox="1"/>
              <p:nvPr/>
            </p:nvSpPr>
            <p:spPr>
              <a:xfrm>
                <a:off x="983225" y="2967676"/>
                <a:ext cx="6420465" cy="31449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4878">
                  <a:lnSpc>
                    <a:spcPct val="120000"/>
                  </a:lnSpc>
                  <a:buClr>
                    <a:schemeClr val="tx1"/>
                  </a:buClr>
                  <a:tabLst>
                    <a:tab pos="451670" algn="l"/>
                  </a:tabLst>
                </a:pPr>
                <a:r>
                  <a:rPr lang="en" altLang="zh-CN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1. </a:t>
                </a:r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Compute the two-sample </a:t>
                </a:r>
                <a:r>
                  <a:rPr lang="en" altLang="zh-CN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-statistic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on the original data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" altLang="zh-CN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…</m:t>
                    </m:r>
                    <m:r>
                      <a:rPr lang="en" altLang="zh-CN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" altLang="zh-CN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…</m:t>
                    </m:r>
                    <m:r>
                      <a:rPr lang="en" altLang="zh-CN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𝑌</m:t>
                            </m:r>
                          </m:sub>
                        </m:sSub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4878">
                  <a:lnSpc>
                    <a:spcPct val="120000"/>
                  </a:lnSpc>
                  <a:buClr>
                    <a:schemeClr val="tx1"/>
                  </a:buClr>
                  <a:tabLst>
                    <a:tab pos="451670" algn="l"/>
                  </a:tabLst>
                </a:pPr>
                <a:r>
                  <a:rPr lang="en" altLang="zh-CN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2. </a:t>
                </a:r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 1, …, 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</m:oMath>
                </a14:m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(where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</m:oMath>
                </a14:m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large number):</a:t>
                </a:r>
              </a:p>
              <a:p>
                <a:pPr marL="174878">
                  <a:lnSpc>
                    <a:spcPct val="120000"/>
                  </a:lnSpc>
                  <a:buClr>
                    <a:schemeClr val="tx1"/>
                  </a:buClr>
                  <a:tabLst>
                    <a:tab pos="451670" algn="l"/>
                  </a:tabLst>
                </a:pPr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" altLang="zh-CN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2.1  </a:t>
                </a:r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Randomly shuffle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sub>
                    </m:sSub>
                    <m:r>
                      <a:rPr lang="en" altLang="zh-CN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observations.</a:t>
                </a:r>
              </a:p>
              <a:p>
                <a:pPr marL="174878">
                  <a:lnSpc>
                    <a:spcPct val="120000"/>
                  </a:lnSpc>
                  <a:buClr>
                    <a:schemeClr val="tx1"/>
                  </a:buClr>
                  <a:tabLst>
                    <a:tab pos="451670" algn="l"/>
                  </a:tabLst>
                </a:pPr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" altLang="zh-CN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2.2  </a:t>
                </a:r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Call the first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shuffled observations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  <m:r>
                      <a:rPr lang="en" altLang="zh-CN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…</m:t>
                    </m:r>
                    <m:r>
                      <a:rPr lang="en" altLang="zh-CN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sub>
                        </m:sSub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and 		call the remaining observations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  <m:r>
                      <a:rPr lang="en" altLang="zh-CN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…</m:t>
                    </m:r>
                    <m:r>
                      <a:rPr lang="en" altLang="zh-CN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sub>
                        </m:sSub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.</a:t>
                </a:r>
              </a:p>
              <a:p>
                <a:pPr marL="174878">
                  <a:lnSpc>
                    <a:spcPct val="120000"/>
                  </a:lnSpc>
                  <a:buClr>
                    <a:schemeClr val="tx1"/>
                  </a:buClr>
                  <a:tabLst>
                    <a:tab pos="451670" algn="l"/>
                  </a:tabLst>
                </a:pPr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" altLang="zh-CN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2.3. </a:t>
                </a:r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Compute a two-sample </a:t>
                </a:r>
                <a:r>
                  <a:rPr lang="en" altLang="zh-CN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t-</a:t>
                </a:r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statistic on the shuffled 		data, and call 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174878">
                  <a:lnSpc>
                    <a:spcPct val="120000"/>
                  </a:lnSpc>
                  <a:buClr>
                    <a:schemeClr val="tx1"/>
                  </a:buClr>
                  <a:tabLst>
                    <a:tab pos="451670" algn="l"/>
                  </a:tabLst>
                </a:pPr>
                <a:r>
                  <a:rPr lang="en" altLang="zh-CN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3. </a:t>
                </a:r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" altLang="zh-CN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-value is given by: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#{|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|≥|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|}/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</m:oMath>
                </a14:m>
                <a:endParaRPr lang="en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E50A271-C552-A0D9-76D4-5F54DC0F5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25" y="2967676"/>
                <a:ext cx="6420465" cy="3144900"/>
              </a:xfrm>
              <a:prstGeom prst="rect">
                <a:avLst/>
              </a:prstGeom>
              <a:blipFill>
                <a:blip r:embed="rId5"/>
                <a:stretch>
                  <a:fillRect t="-402" r="-197" b="-2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50F7905E-0EAF-CF7A-BB9A-142B08A968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690" y="3107659"/>
            <a:ext cx="4290007" cy="306268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070759-D06B-B0C9-1FDC-CF472EC49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72593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694249" y="3122641"/>
                <a:ext cx="3753927" cy="761476"/>
              </a:xfrm>
              <a:prstGeom prst="rect">
                <a:avLst/>
              </a:prstGeom>
            </p:spPr>
            <p:txBody>
              <a:bodyPr vert="horz" wrap="square" lIns="0" tIns="69201" rIns="0" bIns="0" rtlCol="0">
                <a:spAutoFit/>
              </a:bodyPr>
              <a:lstStyle/>
              <a:p>
                <a:pPr marL="517778" indent="-34290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Ø"/>
                  <a:tabLst>
                    <a:tab pos="451670" algn="l"/>
                  </a:tabLst>
                </a:pPr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Linear regression</a:t>
                </a:r>
              </a:p>
              <a:p>
                <a:pPr marL="174878">
                  <a:lnSpc>
                    <a:spcPct val="120000"/>
                  </a:lnSpc>
                  <a:buClr>
                    <a:schemeClr val="tx1"/>
                  </a:buClr>
                  <a:tabLst>
                    <a:tab pos="45167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: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49" y="3122641"/>
                <a:ext cx="3753927" cy="761476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1">
            <a:extLst>
              <a:ext uri="{FF2B5EF4-FFF2-40B4-BE49-F238E27FC236}">
                <a16:creationId xmlns:a16="http://schemas.microsoft.com/office/drawing/2014/main" id="{8B918819-84A4-F62E-3002-6C5EB151DD89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9490189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-value in Practice – Linear Regression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2B9C916E-593C-B1EB-5E04-F73517656BC4}"/>
              </a:ext>
            </a:extLst>
          </p:cNvPr>
          <p:cNvSpPr txBox="1"/>
          <p:nvPr/>
        </p:nvSpPr>
        <p:spPr>
          <a:xfrm>
            <a:off x="694249" y="1049154"/>
            <a:ext cx="3420552" cy="1263537"/>
          </a:xfrm>
          <a:prstGeom prst="rect">
            <a:avLst/>
          </a:prstGeom>
        </p:spPr>
        <p:txBody>
          <a:bodyPr vert="horz" wrap="square" lIns="0" tIns="69201" rIns="0" bIns="0" rtlCol="0">
            <a:spAutoFit/>
          </a:bodyPr>
          <a:lstStyle/>
          <a:p>
            <a:pPr marL="450410" indent="-275532">
              <a:lnSpc>
                <a:spcPct val="120000"/>
              </a:lnSpc>
              <a:buClr>
                <a:schemeClr val="tx1"/>
              </a:buClr>
              <a:buFont typeface="Lucida Sans Unicode"/>
              <a:buChar char="•"/>
              <a:tabLst>
                <a:tab pos="451670" algn="l"/>
              </a:tabLst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Example: a data set containing information on new born babies and their parents</a:t>
            </a:r>
          </a:p>
          <a:p>
            <a:pPr marL="450410" indent="-275532">
              <a:lnSpc>
                <a:spcPct val="120000"/>
              </a:lnSpc>
              <a:buClr>
                <a:schemeClr val="tx1"/>
              </a:buClr>
              <a:buFont typeface="Lucida Sans Unicode"/>
              <a:buChar char="•"/>
              <a:tabLst>
                <a:tab pos="451670" algn="l"/>
              </a:tabLst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Interests in </a:t>
            </a:r>
            <a:r>
              <a:rPr lang="en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Birthweight</a:t>
            </a:r>
            <a:endParaRPr lang="en" altLang="zh-CN" sz="16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B0E2F19-F08E-0ECF-5D21-6DEC72049006}"/>
              </a:ext>
            </a:extLst>
          </p:cNvPr>
          <p:cNvGrpSpPr/>
          <p:nvPr/>
        </p:nvGrpSpPr>
        <p:grpSpPr>
          <a:xfrm>
            <a:off x="4849898" y="1049154"/>
            <a:ext cx="4305300" cy="1931128"/>
            <a:chOff x="1162050" y="2277886"/>
            <a:chExt cx="5067300" cy="227292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7EAEFC8-1E2B-16C9-7A7A-22044D03F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111"/>
            <a:stretch/>
          </p:blipFill>
          <p:spPr>
            <a:xfrm>
              <a:off x="1162050" y="2277886"/>
              <a:ext cx="5067300" cy="19939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5153D9B-956A-98A7-CD9B-ABA068FE034B}"/>
                </a:ext>
              </a:extLst>
            </p:cNvPr>
            <p:cNvSpPr txBox="1"/>
            <p:nvPr/>
          </p:nvSpPr>
          <p:spPr>
            <a:xfrm>
              <a:off x="1371600" y="4181475"/>
              <a:ext cx="523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08B9A54-CF2E-308D-0F6F-CE34C88F0A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72"/>
          <a:stretch/>
        </p:blipFill>
        <p:spPr>
          <a:xfrm>
            <a:off x="4886729" y="3289559"/>
            <a:ext cx="5334841" cy="27454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DB75125-F448-A8A6-3C39-E71BBC193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89" y="4341156"/>
            <a:ext cx="3881705" cy="898436"/>
          </a:xfrm>
          <a:prstGeom prst="rect">
            <a:avLst/>
          </a:prstGeom>
        </p:spPr>
      </p:pic>
      <p:sp>
        <p:nvSpPr>
          <p:cNvPr id="17" name="圆角矩形 16">
            <a:extLst>
              <a:ext uri="{FF2B5EF4-FFF2-40B4-BE49-F238E27FC236}">
                <a16:creationId xmlns:a16="http://schemas.microsoft.com/office/drawing/2014/main" id="{108D3CA3-D7BE-657E-0AA5-99990DE2ABC9}"/>
              </a:ext>
            </a:extLst>
          </p:cNvPr>
          <p:cNvSpPr/>
          <p:nvPr/>
        </p:nvSpPr>
        <p:spPr>
          <a:xfrm>
            <a:off x="8163076" y="3933721"/>
            <a:ext cx="1361172" cy="40005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E27AEEDB-8D19-4341-0211-BED6B21ADD44}"/>
              </a:ext>
            </a:extLst>
          </p:cNvPr>
          <p:cNvSpPr txBox="1"/>
          <p:nvPr/>
        </p:nvSpPr>
        <p:spPr>
          <a:xfrm>
            <a:off x="9333238" y="3289559"/>
            <a:ext cx="2164513" cy="1520017"/>
          </a:xfrm>
          <a:prstGeom prst="rect">
            <a:avLst/>
          </a:prstGeom>
        </p:spPr>
        <p:txBody>
          <a:bodyPr vert="horz" wrap="square" lIns="0" tIns="69201" rIns="0" bIns="0" rtlCol="0">
            <a:spAutoFit/>
          </a:bodyPr>
          <a:lstStyle/>
          <a:p>
            <a:pPr marL="517778" indent="-342900">
              <a:lnSpc>
                <a:spcPct val="120000"/>
              </a:lnSpc>
              <a:buClr>
                <a:schemeClr val="tx1"/>
              </a:buClr>
              <a:buFont typeface="Wingdings" pitchFamily="2" charset="2"/>
              <a:buChar char="Ø"/>
              <a:tabLst>
                <a:tab pos="451670" algn="l"/>
              </a:tabLst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Remind: need the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 noise assumption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 these 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-values to make sense.</a:t>
            </a:r>
            <a:endParaRPr lang="en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251223-279A-3B21-8634-49F5F2A5E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69366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 animBg="1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D53B1-F35F-4A33-8132-BBB00B8DF836}"/>
              </a:ext>
            </a:extLst>
          </p:cNvPr>
          <p:cNvSpPr txBox="1">
            <a:spLocks/>
          </p:cNvSpPr>
          <p:nvPr/>
        </p:nvSpPr>
        <p:spPr>
          <a:xfrm>
            <a:off x="763604" y="2171517"/>
            <a:ext cx="10834838" cy="29202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zh-CN" sz="6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6000" dirty="0">
                <a:latin typeface="Arial" panose="020B0604020202020204" pitchFamily="34" charset="0"/>
                <a:cs typeface="Arial" panose="020B0604020202020204" pitchFamily="34" charset="0"/>
              </a:rPr>
              <a:t>Caveats of </a:t>
            </a:r>
            <a:r>
              <a:rPr lang="en-US" altLang="zh-CN" sz="60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6000" dirty="0">
                <a:latin typeface="Arial" panose="020B0604020202020204" pitchFamily="34" charset="0"/>
                <a:cs typeface="Arial" panose="020B0604020202020204" pitchFamily="34" charset="0"/>
              </a:rPr>
              <a:t>-value</a:t>
            </a:r>
            <a:endParaRPr lang="zh-CN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BA082C-2FDC-06DA-D8C7-D5F745D23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090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9BE142D-3C42-4437-98B9-B44CEE0179B9}"/>
                  </a:ext>
                </a:extLst>
              </p:cNvPr>
              <p:cNvSpPr txBox="1"/>
              <p:nvPr/>
            </p:nvSpPr>
            <p:spPr>
              <a:xfrm>
                <a:off x="826504" y="4451090"/>
                <a:ext cx="10537973" cy="1535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-value (shaded red region) = probability of an observed (or more extreme) result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true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en-US" altLang="zh-CN" sz="2000" b="0" i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CN" sz="2000" b="0" smtClean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value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Prob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Prob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800100" lvl="1" indent="-3429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frequentist statistics,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either holds or does not hold (cannot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about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Prob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9BE142D-3C42-4437-98B9-B44CEE017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04" y="4451090"/>
                <a:ext cx="10537973" cy="1535677"/>
              </a:xfrm>
              <a:prstGeom prst="rect">
                <a:avLst/>
              </a:prstGeom>
              <a:blipFill>
                <a:blip r:embed="rId3"/>
                <a:stretch>
                  <a:fillRect l="-602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6E62A1B-2AB4-4CEF-984E-E26AF2ED1FD2}"/>
                  </a:ext>
                </a:extLst>
              </p:cNvPr>
              <p:cNvSpPr txBox="1"/>
              <p:nvPr/>
            </p:nvSpPr>
            <p:spPr>
              <a:xfrm>
                <a:off x="7624177" y="1838342"/>
                <a:ext cx="3740300" cy="2051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a small </a:t>
                </a:r>
                <a:r>
                  <a:rPr lang="en-US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-value is found, either of the following is true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does not hold;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does hold, but a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rare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event occur.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6E62A1B-2AB4-4CEF-984E-E26AF2ED1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177" y="1838342"/>
                <a:ext cx="3740300" cy="2051203"/>
              </a:xfrm>
              <a:prstGeom prst="rect">
                <a:avLst/>
              </a:prstGeom>
              <a:blipFill>
                <a:blip r:embed="rId4"/>
                <a:stretch>
                  <a:fillRect l="-1695" b="-4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>
            <a:extLst>
              <a:ext uri="{FF2B5EF4-FFF2-40B4-BE49-F238E27FC236}">
                <a16:creationId xmlns:a16="http://schemas.microsoft.com/office/drawing/2014/main" id="{D1A89FE1-77C4-CF7E-C17B-65C117AA401F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11227817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More on </a:t>
            </a:r>
            <a:r>
              <a:rPr lang="en-US" altLang="zh-CN" sz="32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-value (Frequentist)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P-value Question Example | CFA Level 1 - AnalystPrep">
            <a:extLst>
              <a:ext uri="{FF2B5EF4-FFF2-40B4-BE49-F238E27FC236}">
                <a16:creationId xmlns:a16="http://schemas.microsoft.com/office/drawing/2014/main" id="{D0649902-4AD2-5A79-F272-78D50FE69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5" t="23890" r="12127" b="15185"/>
          <a:stretch/>
        </p:blipFill>
        <p:spPr bwMode="auto">
          <a:xfrm>
            <a:off x="1466961" y="1440547"/>
            <a:ext cx="5511879" cy="284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B3E5A1-15A8-50BD-0948-5927CBF2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9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2B2BA86-C20B-48B4-A30E-8F2C0645A44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 you think whether </a:t>
            </a:r>
            <a:r>
              <a:rPr lang="en" altLang="zh-CN" sz="28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-value is a number or a random variable</a:t>
            </a: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8A98CC-8F39-4D92-86CC-230D063BFB9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2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Number</a:t>
            </a:r>
            <a:endParaRPr lang="zh-CN" altLang="en-US" sz="26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274356-FB1D-4A59-A346-35FA6F3A340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Random variable</a:t>
            </a:r>
            <a:endParaRPr lang="zh-CN" altLang="en-US" sz="26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130EDA-A794-419D-B28B-E03AC9282A9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Depending on before or after the experiment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0DD7D61-764D-4C6B-BE6F-B9FE60AFE062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DF2381C-76B1-4FE4-B27B-30475F3BB713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66D31C8-5885-4958-92C0-0A1FE31D3832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A6C5CFF-FAFC-4E8F-9DEC-371B987D0E1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906D5D7-691A-80A7-8F21-F3EAC933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1032C5-840B-086E-2A06-52CDE1046C2B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219200" y="635000"/>
            <a:ext cx="9753600" cy="48768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kumimoji="1" lang="en-US" altLang="zh-CN" sz="1600" dirty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endParaRPr kumimoji="1" lang="zh-CN" altLang="en-US" sz="1600" dirty="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85A14DD-2638-4C74-C8E5-590D1B8C92F2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F29E0B3A-2632-4BF1-AAE6-56ED5A597A4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94AC956C-0A1D-4AD3-A22E-AAF3F8D74FD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C1AEB0C8-0120-4F77-9CE9-8A4902A5C167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0" name="TipText">
              <a:extLst>
                <a:ext uri="{FF2B5EF4-FFF2-40B4-BE49-F238E27FC236}">
                  <a16:creationId xmlns:a16="http://schemas.microsoft.com/office/drawing/2014/main" id="{1B190847-0B6A-45E6-7616-FBFA2A93D10C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kumimoji="1"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8BCCC43-8334-4B12-9F14-696DF72004DD}"/>
              </a:ext>
            </a:extLst>
          </p:cNvPr>
          <p:cNvPicPr>
            <a:picLocks/>
          </p:cNvPicPr>
          <p:nvPr>
            <p:custDataLst>
              <p:tags r:id="rId12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8409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3023" y="1049154"/>
            <a:ext cx="10123803" cy="1036552"/>
          </a:xfrm>
          <a:prstGeom prst="rect">
            <a:avLst/>
          </a:prstGeom>
        </p:spPr>
        <p:txBody>
          <a:bodyPr vert="horz" wrap="square" lIns="0" tIns="69201" rIns="0" bIns="0" rtlCol="0">
            <a:spAutoFit/>
          </a:bodyPr>
          <a:lstStyle/>
          <a:p>
            <a:pPr marL="450410" indent="-275532">
              <a:lnSpc>
                <a:spcPct val="120000"/>
              </a:lnSpc>
              <a:buClr>
                <a:schemeClr val="tx1"/>
              </a:buClr>
              <a:buFont typeface="Lucida Sans Unicode"/>
              <a:buChar char="•"/>
              <a:tabLst>
                <a:tab pos="451670" algn="l"/>
              </a:tabLst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NHST is so successful that it becomes the de facto standard for claiming scientific discovery.</a:t>
            </a:r>
          </a:p>
          <a:p>
            <a:pPr marL="450410" indent="-275532">
              <a:lnSpc>
                <a:spcPct val="120000"/>
              </a:lnSpc>
              <a:buClr>
                <a:schemeClr val="tx1"/>
              </a:buClr>
              <a:buFont typeface="Lucida Sans Unicode"/>
              <a:buChar char="•"/>
              <a:tabLst>
                <a:tab pos="451670" algn="l"/>
              </a:tabLst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However, many </a:t>
            </a:r>
            <a:r>
              <a:rPr lang="en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misuses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also arise… </a:t>
            </a:r>
          </a:p>
          <a:p>
            <a:pPr marL="907610" lvl="1" indent="-275532">
              <a:lnSpc>
                <a:spcPct val="120000"/>
              </a:lnSpc>
              <a:buClr>
                <a:schemeClr val="tx1"/>
              </a:buClr>
              <a:buFont typeface="Lucida Sans Unicode"/>
              <a:buChar char="•"/>
              <a:tabLst>
                <a:tab pos="451670" algn="l"/>
              </a:tabLst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E.g., to chase a (statistical) significance result, possibly by cherry-picking, 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-hacking, etc.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B918819-84A4-F62E-3002-6C5EB151DD89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9490189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Caveats of NHST and </a:t>
            </a:r>
            <a:r>
              <a:rPr lang="en-US" altLang="zh-CN" sz="32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-value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062F23B-DED2-A11C-D971-7B590DB21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21" y="2387828"/>
            <a:ext cx="2961033" cy="379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D2DD6A-A3B3-B11E-0DEC-3BD343F88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738" y="2543073"/>
            <a:ext cx="3800083" cy="36427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472F52E-E3AE-6321-E17D-76E37C2F8C77}"/>
              </a:ext>
            </a:extLst>
          </p:cNvPr>
          <p:cNvSpPr txBox="1"/>
          <p:nvPr/>
        </p:nvSpPr>
        <p:spPr>
          <a:xfrm>
            <a:off x="8358260" y="2633418"/>
            <a:ext cx="3007830" cy="1102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en" altLang="zh-CN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Google Scholar search: </a:t>
            </a:r>
            <a:endParaRPr lang="en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" altLang="zh-CN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“Marginally significant (P=0.0*” </a:t>
            </a:r>
            <a:endParaRPr lang="en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" altLang="zh-CN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18,893 articles</a:t>
            </a:r>
          </a:p>
          <a:p>
            <a:pPr>
              <a:lnSpc>
                <a:spcPct val="120000"/>
              </a:lnSpc>
            </a:pPr>
            <a:r>
              <a:rPr lang="en" altLang="zh-CN" sz="1400" u="sng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" altLang="zh-CN" sz="1400" u="sng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mchankins.wordpress.com</a:t>
            </a:r>
            <a:r>
              <a:rPr lang="en" altLang="zh-CN" sz="1400" u="sng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endParaRPr kumimoji="1" lang="zh-CN" alt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8B9FA20-1BF7-C243-2100-DF1FFDC6E5E8}"/>
              </a:ext>
            </a:extLst>
          </p:cNvPr>
          <p:cNvSpPr txBox="1"/>
          <p:nvPr/>
        </p:nvSpPr>
        <p:spPr>
          <a:xfrm>
            <a:off x="8430504" y="4693500"/>
            <a:ext cx="3086062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GB" altLang="zh-CN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Goodhart's law:</a:t>
            </a:r>
            <a:endParaRPr lang="en-US" altLang="zh-CN" sz="1600" b="1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“When a measure becomes a target, it ceases to be a good measure.”</a:t>
            </a:r>
            <a:endParaRPr lang="en-US" altLang="zh-CN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E254A5-708A-0EFA-8188-DD067EFF0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09771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3022" y="1049154"/>
            <a:ext cx="11097395" cy="1143889"/>
          </a:xfrm>
          <a:prstGeom prst="rect">
            <a:avLst/>
          </a:prstGeom>
        </p:spPr>
        <p:txBody>
          <a:bodyPr vert="horz" wrap="square" lIns="0" tIns="69201" rIns="0" bIns="0" rtlCol="0">
            <a:spAutoFit/>
          </a:bodyPr>
          <a:lstStyle/>
          <a:p>
            <a:pPr marL="450410" indent="-275532">
              <a:lnSpc>
                <a:spcPct val="120000"/>
              </a:lnSpc>
              <a:buClr>
                <a:schemeClr val="tx1"/>
              </a:buClr>
              <a:buFont typeface="Lucida Sans Unicode"/>
              <a:buChar char="•"/>
              <a:tabLst>
                <a:tab pos="451670" algn="l"/>
              </a:tabLst>
            </a:pP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There are also many </a:t>
            </a:r>
            <a:r>
              <a:rPr lang="en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misconceptions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about significance and </a:t>
            </a:r>
            <a:r>
              <a:rPr lang="en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-value.</a:t>
            </a:r>
          </a:p>
          <a:p>
            <a:pPr marL="450410" indent="-275532">
              <a:lnSpc>
                <a:spcPct val="120000"/>
              </a:lnSpc>
              <a:buClr>
                <a:schemeClr val="tx1"/>
              </a:buClr>
              <a:buFont typeface="Lucida Sans Unicode"/>
              <a:buChar char="•"/>
              <a:tabLst>
                <a:tab pos="451670" algn="l"/>
              </a:tabLst>
            </a:pP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450410" indent="-275532">
              <a:lnSpc>
                <a:spcPct val="120000"/>
              </a:lnSpc>
              <a:buClr>
                <a:schemeClr val="tx1"/>
              </a:buClr>
              <a:buFont typeface="Lucida Sans Unicode"/>
              <a:buChar char="•"/>
              <a:tabLst>
                <a:tab pos="451670" algn="l"/>
              </a:tabLst>
            </a:pPr>
            <a:endParaRPr lang="en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B918819-84A4-F62E-3002-6C5EB151DD89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9490189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Caveats of NHST and </a:t>
            </a:r>
            <a:r>
              <a:rPr lang="en-US" altLang="zh-CN" sz="32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-value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CBC207-48B5-4E6B-1F51-A7AD1C282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82" y="2275407"/>
            <a:ext cx="4417387" cy="18644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7B6584-AAF8-1ED0-9906-FD9FBA1D2B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7887" r="-4926" b="18170"/>
          <a:stretch/>
        </p:blipFill>
        <p:spPr>
          <a:xfrm>
            <a:off x="1381345" y="2330147"/>
            <a:ext cx="4714655" cy="16202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87A1F07-27E3-B788-C54C-CF1B12A5674B}"/>
              </a:ext>
            </a:extLst>
          </p:cNvPr>
          <p:cNvSpPr txBox="1"/>
          <p:nvPr/>
        </p:nvSpPr>
        <p:spPr>
          <a:xfrm>
            <a:off x="1624952" y="4139888"/>
            <a:ext cx="3623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“…a low-fat dietary pattern did not result in a </a:t>
            </a:r>
            <a:r>
              <a:rPr lang="en-US" altLang="zh-CN" i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statistically significant reduction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invasive breast cancer…”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0A1062-22E9-1789-0E52-EA07209C9ACB}"/>
              </a:ext>
            </a:extLst>
          </p:cNvPr>
          <p:cNvSpPr txBox="1"/>
          <p:nvPr/>
        </p:nvSpPr>
        <p:spPr>
          <a:xfrm>
            <a:off x="7486493" y="1730583"/>
            <a:ext cx="2808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from the media:</a:t>
            </a:r>
            <a:endParaRPr lang="zh-CN" altLang="en-US" sz="20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1A42553-88EF-73E7-B3D4-42EDA959CC1D}"/>
              </a:ext>
            </a:extLst>
          </p:cNvPr>
          <p:cNvSpPr txBox="1"/>
          <p:nvPr/>
        </p:nvSpPr>
        <p:spPr>
          <a:xfrm>
            <a:off x="2645555" y="1730583"/>
            <a:ext cx="2808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 study:</a:t>
            </a:r>
            <a:endParaRPr lang="zh-CN" altLang="en-US" sz="20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4BD55C5B-E2CF-12A9-B422-4C76592534CD}"/>
              </a:ext>
            </a:extLst>
          </p:cNvPr>
          <p:cNvSpPr txBox="1"/>
          <p:nvPr/>
        </p:nvSpPr>
        <p:spPr>
          <a:xfrm>
            <a:off x="631553" y="5342909"/>
            <a:ext cx="10488365" cy="704089"/>
          </a:xfrm>
          <a:prstGeom prst="rect">
            <a:avLst/>
          </a:prstGeom>
        </p:spPr>
        <p:txBody>
          <a:bodyPr vert="horz" wrap="square" lIns="0" tIns="69201" rIns="0" bIns="0" rtlCol="0">
            <a:spAutoFit/>
          </a:bodyPr>
          <a:lstStyle/>
          <a:p>
            <a:pPr marL="460628" indent="-285750">
              <a:lnSpc>
                <a:spcPct val="120000"/>
              </a:lnSpc>
              <a:buClr>
                <a:schemeClr val="tx1"/>
              </a:buClr>
              <a:buFont typeface="Wingdings" pitchFamily="2" charset="2"/>
              <a:buChar char="Ø"/>
              <a:tabLst>
                <a:tab pos="451670" algn="l"/>
              </a:tabLst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The term “significance” can be very misleading, in particular to the general public.</a:t>
            </a:r>
          </a:p>
          <a:p>
            <a:pPr marL="460628" indent="-285750">
              <a:lnSpc>
                <a:spcPct val="120000"/>
              </a:lnSpc>
              <a:buClr>
                <a:schemeClr val="tx1"/>
              </a:buClr>
              <a:buFont typeface="Wingdings" pitchFamily="2" charset="2"/>
              <a:buChar char="Ø"/>
              <a:tabLst>
                <a:tab pos="451670" algn="l"/>
              </a:tabLst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The dichotomy to “accept or reject” a hypothesis also creates an illusion of “proof or disproof”.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0B8A4E-E1AE-3A80-AAE8-F841F515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55332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B6C683-E751-4437-AF29-24AC19BF2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44" r="980"/>
          <a:stretch/>
        </p:blipFill>
        <p:spPr>
          <a:xfrm>
            <a:off x="1960220" y="1728285"/>
            <a:ext cx="7276377" cy="24347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A28126-1393-4AA5-B739-707FE71D0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220" y="4524015"/>
            <a:ext cx="7143568" cy="143362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E3AB68-5F0E-4745-8094-C01F49B65CEF}"/>
              </a:ext>
            </a:extLst>
          </p:cNvPr>
          <p:cNvSpPr txBox="1"/>
          <p:nvPr/>
        </p:nvSpPr>
        <p:spPr>
          <a:xfrm>
            <a:off x="1032373" y="1207232"/>
            <a:ext cx="39081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Testing for a disease:</a:t>
            </a:r>
            <a:endParaRPr lang="zh-C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817B8FC-3D39-9BAA-96DE-2BCE42BFB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83" y="264541"/>
            <a:ext cx="9490189" cy="78461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Bayesian vs Frequentist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B72844-C396-BC91-6AEB-FB9A7A91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46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3022" y="1049154"/>
            <a:ext cx="11097395" cy="774557"/>
          </a:xfrm>
          <a:prstGeom prst="rect">
            <a:avLst/>
          </a:prstGeom>
        </p:spPr>
        <p:txBody>
          <a:bodyPr vert="horz" wrap="square" lIns="0" tIns="69201" rIns="0" bIns="0" rtlCol="0">
            <a:spAutoFit/>
          </a:bodyPr>
          <a:lstStyle/>
          <a:p>
            <a:pPr marL="450410" indent="-275532">
              <a:lnSpc>
                <a:spcPct val="120000"/>
              </a:lnSpc>
              <a:buClr>
                <a:schemeClr val="tx1"/>
              </a:buClr>
              <a:buFont typeface="Lucida Sans Unicode"/>
              <a:buChar char="•"/>
              <a:tabLst>
                <a:tab pos="451670" algn="l"/>
              </a:tabLst>
            </a:pP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Much less obvious </a:t>
            </a:r>
            <a:r>
              <a:rPr lang="en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misconceptions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exist, even for those with some training in statistics</a:t>
            </a:r>
          </a:p>
          <a:p>
            <a:pPr marL="450410" indent="-275532">
              <a:lnSpc>
                <a:spcPct val="120000"/>
              </a:lnSpc>
              <a:buClr>
                <a:schemeClr val="tx1"/>
              </a:buClr>
              <a:buFont typeface="Lucida Sans Unicode"/>
              <a:buChar char="•"/>
              <a:tabLst>
                <a:tab pos="451670" algn="l"/>
              </a:tabLst>
            </a:pPr>
            <a:endParaRPr lang="en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B918819-84A4-F62E-3002-6C5EB151DD89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9490189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Caveats of NHST and </a:t>
            </a:r>
            <a:r>
              <a:rPr lang="en-US" altLang="zh-CN" sz="32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-value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855961-6EC8-1F88-9D5A-EC99172AA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36" y="1794099"/>
            <a:ext cx="5280917" cy="8142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4E5D18D-0D72-61D4-D16D-35EF2F1F767F}"/>
              </a:ext>
            </a:extLst>
          </p:cNvPr>
          <p:cNvSpPr txBox="1"/>
          <p:nvPr/>
        </p:nvSpPr>
        <p:spPr>
          <a:xfrm>
            <a:off x="1023225" y="2848773"/>
            <a:ext cx="59773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1. If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=0.05, the null hypothesis has a 5% chance of being true. </a:t>
            </a:r>
          </a:p>
          <a:p>
            <a:r>
              <a:rPr lang="en-US" altLang="zh-CN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-value is not about probability of the hypothesis (in frequentist’s NHST).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3. A statistically significant finding is practically important.</a:t>
            </a:r>
          </a:p>
          <a:p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-value carries no information about the magnitude of an effect.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A24A8D-1D68-999F-E690-D3C741981879}"/>
              </a:ext>
            </a:extLst>
          </p:cNvPr>
          <p:cNvSpPr txBox="1"/>
          <p:nvPr/>
        </p:nvSpPr>
        <p:spPr>
          <a:xfrm>
            <a:off x="7568775" y="3208092"/>
            <a:ext cx="3600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“The most serious … is the false belief that the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probability of a conclusion being in error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can be calculated from the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in a single experiment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without reference to external evidence or plausibility of any underlying mechanism.”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5565EC6-1F2D-7933-5367-3C5955C9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41024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3023" y="1049154"/>
            <a:ext cx="4855089" cy="2698482"/>
          </a:xfrm>
          <a:prstGeom prst="rect">
            <a:avLst/>
          </a:prstGeom>
        </p:spPr>
        <p:txBody>
          <a:bodyPr vert="horz" wrap="square" lIns="0" tIns="69201" rIns="0" bIns="0" rtlCol="0">
            <a:spAutoFit/>
          </a:bodyPr>
          <a:lstStyle/>
          <a:p>
            <a:pPr marL="174878">
              <a:lnSpc>
                <a:spcPct val="120000"/>
              </a:lnSpc>
              <a:buClr>
                <a:schemeClr val="tx1"/>
              </a:buClr>
              <a:tabLst>
                <a:tab pos="451670" algn="l"/>
              </a:tabLst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Report the </a:t>
            </a:r>
            <a:r>
              <a:rPr lang="en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confidence interval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 in addition to 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-value</a:t>
            </a:r>
          </a:p>
          <a:p>
            <a:pPr marL="450410" indent="-275532">
              <a:lnSpc>
                <a:spcPct val="120000"/>
              </a:lnSpc>
              <a:buClr>
                <a:schemeClr val="tx1"/>
              </a:buClr>
              <a:buFont typeface="Lucida Sans Unicode"/>
              <a:buChar char="•"/>
              <a:tabLst>
                <a:tab pos="451670" algn="l"/>
              </a:tabLst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Though equivalent to hypothesis testing, the interval estimation can be more intuitive than a 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-value.</a:t>
            </a:r>
          </a:p>
          <a:p>
            <a:pPr marL="450410" indent="-275532">
              <a:lnSpc>
                <a:spcPct val="120000"/>
              </a:lnSpc>
              <a:buClr>
                <a:schemeClr val="tx1"/>
              </a:buClr>
              <a:buFont typeface="Lucida Sans Unicode"/>
              <a:buChar char="•"/>
              <a:tabLst>
                <a:tab pos="451670" algn="l"/>
              </a:tabLst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Also a reminder that there is estimation uncertainty due to sampling.</a:t>
            </a:r>
          </a:p>
          <a:p>
            <a:pPr marL="450410" indent="-275532">
              <a:lnSpc>
                <a:spcPct val="120000"/>
              </a:lnSpc>
              <a:buClr>
                <a:schemeClr val="tx1"/>
              </a:buClr>
              <a:buFont typeface="Lucida Sans Unicode"/>
              <a:buChar char="•"/>
              <a:tabLst>
                <a:tab pos="451670" algn="l"/>
              </a:tabLst>
            </a:pP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B918819-84A4-F62E-3002-6C5EB151DD89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10668198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Some Responses – Confidence Interval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B1DDF76-8522-CEB2-6F9A-A2896F114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334" y="1049154"/>
            <a:ext cx="4479224" cy="513533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CCDFB1-A06E-2423-192D-7253BFED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18610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3023" y="1049154"/>
            <a:ext cx="5202561" cy="1701285"/>
          </a:xfrm>
          <a:prstGeom prst="rect">
            <a:avLst/>
          </a:prstGeom>
        </p:spPr>
        <p:txBody>
          <a:bodyPr vert="horz" wrap="square" lIns="0" tIns="69201" rIns="0" bIns="0" rtlCol="0">
            <a:spAutoFit/>
          </a:bodyPr>
          <a:lstStyle/>
          <a:p>
            <a:pPr marL="174878">
              <a:lnSpc>
                <a:spcPct val="120000"/>
              </a:lnSpc>
              <a:buClr>
                <a:schemeClr val="tx1"/>
              </a:buClr>
              <a:tabLst>
                <a:tab pos="451670" algn="l"/>
              </a:tabLst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Report the </a:t>
            </a:r>
            <a:r>
              <a:rPr lang="en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 size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 in addition to 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-value</a:t>
            </a:r>
            <a:endParaRPr lang="en" altLang="zh-CN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0410" indent="-275532">
              <a:lnSpc>
                <a:spcPct val="120000"/>
              </a:lnSpc>
              <a:buClr>
                <a:schemeClr val="tx1"/>
              </a:buClr>
              <a:buFont typeface="Lucida Sans Unicode"/>
              <a:buChar char="•"/>
              <a:tabLst>
                <a:tab pos="451670" algn="l"/>
              </a:tabLst>
            </a:pP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-value: level of statistical significance</a:t>
            </a:r>
          </a:p>
          <a:p>
            <a:pPr marL="450410" indent="-275532">
              <a:lnSpc>
                <a:spcPct val="120000"/>
              </a:lnSpc>
              <a:buClr>
                <a:schemeClr val="tx1"/>
              </a:buClr>
              <a:buFont typeface="Lucida Sans Unicode"/>
              <a:buChar char="•"/>
              <a:tabLst>
                <a:tab pos="451670" algn="l"/>
              </a:tabLst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effect size: magnitude of the effect of interest (e.g., how many percentage of improvement by a new drug)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B918819-84A4-F62E-3002-6C5EB151DD89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10668198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Some Responses – Effect Size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09BB2E0-FE5A-847C-954F-2E10117EC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747" y="656847"/>
            <a:ext cx="4143084" cy="30543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ECC12D-D3D8-1DF1-516B-DBE572864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390" y="3925066"/>
            <a:ext cx="3751106" cy="10436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01529B-FF53-A8B1-514C-DEB2D10148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71"/>
          <a:stretch/>
        </p:blipFill>
        <p:spPr>
          <a:xfrm>
            <a:off x="6669451" y="5039223"/>
            <a:ext cx="4562983" cy="867620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05D9A2FA-5E09-5D4D-FD0A-5A6DEC300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612" y="5007081"/>
            <a:ext cx="1976066" cy="104363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CFE2CF9-19CC-DE7E-FA98-DDB577C451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02" y="3035461"/>
            <a:ext cx="2033042" cy="19716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114E89E-6C2D-13DA-49D9-FD128BDE0B24}"/>
                  </a:ext>
                </a:extLst>
              </p:cNvPr>
              <p:cNvSpPr txBox="1"/>
              <p:nvPr/>
            </p:nvSpPr>
            <p:spPr>
              <a:xfrm>
                <a:off x="3243824" y="2933934"/>
                <a:ext cx="3302428" cy="3341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Two sample </a:t>
                </a:r>
                <a:r>
                  <a:rPr lang="en-US" altLang="zh-CN" sz="1600" b="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altLang="zh-CN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-test:</a:t>
                </a: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= −3.0114, </m:t>
                    </m:r>
                  </m:oMath>
                </a14:m>
                <a:endParaRPr lang="en-US" altLang="zh-CN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en" altLang="zh-CN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val</m:t>
                    </m:r>
                    <m:r>
                      <a:rPr lang="zh-CN" alt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0.0026</m:t>
                    </m:r>
                  </m:oMath>
                </a14:m>
                <a:endParaRPr lang="en-US" altLang="zh-CN" sz="1600" i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10000"/>
                  </a:lnSpc>
                  <a:buFont typeface="Wingdings" pitchFamily="2" charset="2"/>
                  <a:buChar char="Ø"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Easy to get small </a:t>
                </a:r>
                <a:r>
                  <a:rPr lang="en-US" altLang="zh-CN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-value for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big data</a:t>
                </a:r>
              </a:p>
              <a:p>
                <a:pPr>
                  <a:lnSpc>
                    <a:spcPct val="110000"/>
                  </a:lnSpc>
                </a:pPr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Effect size: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(Cohen’s d for </a:t>
                </a:r>
                <a:r>
                  <a:rPr lang="en-US" altLang="zh-CN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-test)</a:t>
                </a: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=−0.043</m:t>
                    </m:r>
                  </m:oMath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10000"/>
                  </a:lnSpc>
                  <a:buFont typeface="Wingdings" pitchFamily="2" charset="2"/>
                  <a:buChar char="Ø"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 very small effect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114E89E-6C2D-13DA-49D9-FD128BDE0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824" y="2933934"/>
                <a:ext cx="3302428" cy="3341236"/>
              </a:xfrm>
              <a:prstGeom prst="rect">
                <a:avLst/>
              </a:prstGeom>
              <a:blipFill>
                <a:blip r:embed="rId8"/>
                <a:stretch>
                  <a:fillRect l="-1149" t="-379" b="-1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24B1BC02-725D-EFE0-E7FE-D3F6B8CB8058}"/>
              </a:ext>
            </a:extLst>
          </p:cNvPr>
          <p:cNvSpPr txBox="1"/>
          <p:nvPr/>
        </p:nvSpPr>
        <p:spPr>
          <a:xfrm>
            <a:off x="7367804" y="5977371"/>
            <a:ext cx="3526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(Recommend to read these two articles)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966FD8-668B-81A0-5254-F543656B7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86262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D53B1-F35F-4A33-8132-BBB00B8DF836}"/>
              </a:ext>
            </a:extLst>
          </p:cNvPr>
          <p:cNvSpPr txBox="1">
            <a:spLocks/>
          </p:cNvSpPr>
          <p:nvPr/>
        </p:nvSpPr>
        <p:spPr>
          <a:xfrm>
            <a:off x="763604" y="2171517"/>
            <a:ext cx="10834838" cy="29202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zh-CN" sz="6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6000" dirty="0">
                <a:latin typeface="Arial" panose="020B0604020202020204" pitchFamily="34" charset="0"/>
                <a:cs typeface="Arial" panose="020B0604020202020204" pitchFamily="34" charset="0"/>
              </a:rPr>
              <a:t>Multiple Testing</a:t>
            </a:r>
            <a:endParaRPr lang="zh-CN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44F571-2DE3-640D-C87E-783E41C4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969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629068" y="1049154"/>
                <a:ext cx="7708688" cy="5132673"/>
              </a:xfrm>
              <a:prstGeom prst="rect">
                <a:avLst/>
              </a:prstGeom>
            </p:spPr>
            <p:txBody>
              <a:bodyPr vert="horz" wrap="square" lIns="0" tIns="69201" rIns="0" bIns="0" rtlCol="0">
                <a:spAutoFit/>
              </a:bodyPr>
              <a:lstStyle/>
              <a:p>
                <a:pPr marL="450410" indent="-275532">
                  <a:lnSpc>
                    <a:spcPct val="12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You may have encountered multiple testing in </a:t>
                </a:r>
                <a:r>
                  <a:rPr lang="en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post hoc tests </a:t>
                </a: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analysis of variance (ANOVA).</a:t>
                </a:r>
              </a:p>
              <a:p>
                <a:pPr marL="450410" indent="-275532">
                  <a:lnSpc>
                    <a:spcPct val="12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It becomes increasingly more relevant in the big data era.</a:t>
                </a:r>
              </a:p>
              <a:p>
                <a:pPr marL="450410" indent="-275532">
                  <a:lnSpc>
                    <a:spcPct val="12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E.g., in genomics (</a:t>
                </a:r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基因组学</a:t>
                </a: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), microarrays enable to detect expression of </a:t>
                </a:r>
                <a:r>
                  <a:rPr lang="en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thousands of genes </a:t>
                </a: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simultaneously.</a:t>
                </a:r>
              </a:p>
              <a:p>
                <a:pPr marL="450410" indent="-275532">
                  <a:lnSpc>
                    <a:spcPct val="12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It naturally involves </a:t>
                </a:r>
                <a:r>
                  <a:rPr lang="en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testing many hypothesis </a:t>
                </a: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at the same time </a:t>
                </a:r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(e.g., a hypothesis = whether expression of a gene differs between the cancer and normal tumors).</a:t>
                </a:r>
                <a:endParaRPr lang="en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Problem setting:</a:t>
                </a:r>
              </a:p>
              <a:p>
                <a:pPr marL="907610" lvl="1" indent="-275532">
                  <a:lnSpc>
                    <a:spcPct val="12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are </a:t>
                </a:r>
                <a14:m>
                  <m:oMath xmlns:m="http://schemas.openxmlformats.org/officeDocument/2006/math">
                    <m:r>
                      <a:rPr lang="en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null hypotheses,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</m:oMath>
                </a14:m>
                <a:endParaRPr lang="en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07610" lvl="1" indent="-275532">
                  <a:lnSpc>
                    <a:spcPct val="12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 corresponding </a:t>
                </a:r>
                <a:r>
                  <a:rPr lang="en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</m:oMath>
                </a14:m>
                <a:endParaRPr lang="en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07610" lvl="1" indent="-275532">
                  <a:lnSpc>
                    <a:spcPct val="12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Want to reject the significant ones</a:t>
                </a: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68" y="1049154"/>
                <a:ext cx="7708688" cy="5132673"/>
              </a:xfrm>
              <a:prstGeom prst="rect">
                <a:avLst/>
              </a:prstGeom>
              <a:blipFill>
                <a:blip r:embed="rId3"/>
                <a:stretch>
                  <a:fillRect l="-329" t="-494" r="-822" b="-3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1">
            <a:extLst>
              <a:ext uri="{FF2B5EF4-FFF2-40B4-BE49-F238E27FC236}">
                <a16:creationId xmlns:a16="http://schemas.microsoft.com/office/drawing/2014/main" id="{8B918819-84A4-F62E-3002-6C5EB151DD89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9490189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latin typeface="Arial" panose="020B0604020202020204" pitchFamily="34" charset="0"/>
                <a:cs typeface="Arial" panose="020B0604020202020204" pitchFamily="34" charset="0"/>
              </a:rPr>
              <a:t>Multiple Testing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2" name="Picture 4" descr="DNA microarrays in medical practice | The BMJ">
            <a:extLst>
              <a:ext uri="{FF2B5EF4-FFF2-40B4-BE49-F238E27FC236}">
                <a16:creationId xmlns:a16="http://schemas.microsoft.com/office/drawing/2014/main" id="{89160DB1-9D35-3B64-5C72-C99CD88FD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849" y="2662083"/>
            <a:ext cx="2727845" cy="24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FF6E55C-0325-A1A8-997D-A4CD2D20B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37685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8B918819-84A4-F62E-3002-6C5EB151DD89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9490189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The Challenge of Multiple Testing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73C5B473-15CA-7CD4-B6CE-E14021B45CC5}"/>
                  </a:ext>
                </a:extLst>
              </p:cNvPr>
              <p:cNvSpPr txBox="1"/>
              <p:nvPr/>
            </p:nvSpPr>
            <p:spPr>
              <a:xfrm>
                <a:off x="629068" y="1265463"/>
                <a:ext cx="9342704" cy="2990613"/>
              </a:xfrm>
              <a:prstGeom prst="rect">
                <a:avLst/>
              </a:prstGeom>
            </p:spPr>
            <p:txBody>
              <a:bodyPr vert="horz" wrap="square" lIns="0" tIns="69201" rIns="0" bIns="0" rtlCol="0">
                <a:spAutoFit/>
              </a:bodyPr>
              <a:lstStyle/>
              <a:p>
                <a:pPr marL="450410" indent="-275532">
                  <a:lnSpc>
                    <a:spcPct val="12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Suppose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true, and we reject any of them with a </a:t>
                </a:r>
                <a:r>
                  <a:rPr lang="en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-value below </a:t>
                </a:r>
                <a14:m>
                  <m:oMath xmlns:m="http://schemas.openxmlformats.org/officeDocument/2006/math">
                    <m:r>
                      <a:rPr lang="en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0.01</m:t>
                    </m:r>
                  </m:oMath>
                </a14:m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450410" indent="-275532">
                  <a:lnSpc>
                    <a:spcPct val="12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Then we expect to falsely reject approximately </a:t>
                </a:r>
                <a14:m>
                  <m:oMath xmlns:m="http://schemas.openxmlformats.org/officeDocument/2006/math">
                    <m:r>
                      <a:rPr lang="en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0.01 × </m:t>
                    </m:r>
                    <m:r>
                      <a:rPr lang="en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null hypotheses.</a:t>
                </a:r>
              </a:p>
              <a:p>
                <a:pPr marL="450410" indent="-275532">
                  <a:lnSpc>
                    <a:spcPct val="12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=10,000</m:t>
                    </m:r>
                  </m:oMath>
                </a14:m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we expect to falsely reject </a:t>
                </a:r>
                <a14:m>
                  <m:oMath xmlns:m="http://schemas.openxmlformats.org/officeDocument/2006/math">
                    <m:r>
                      <a:rPr lang="en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100</m:t>
                    </m:r>
                  </m:oMath>
                </a14:m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null hypotheses </a:t>
                </a:r>
                <a:r>
                  <a:rPr lang="en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by chance</a:t>
                </a: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pPr marL="450410" indent="-275532">
                  <a:lnSpc>
                    <a:spcPct val="12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altLang="zh-CN" sz="2000" i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That’s a lot of Type I errors, i.e. false positives!</a:t>
                </a:r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73C5B473-15CA-7CD4-B6CE-E14021B4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68" y="1265463"/>
                <a:ext cx="9342704" cy="2990613"/>
              </a:xfrm>
              <a:prstGeom prst="rect">
                <a:avLst/>
              </a:prstGeom>
              <a:blipFill>
                <a:blip r:embed="rId3"/>
                <a:stretch>
                  <a:fillRect l="-271" t="-1266" r="-136" b="-7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28FBFE0-BC68-8179-291A-D4A85C86F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952542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8B918819-84A4-F62E-3002-6C5EB151DD89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9490189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The Family-Wise Error Rate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10">
                <a:extLst>
                  <a:ext uri="{FF2B5EF4-FFF2-40B4-BE49-F238E27FC236}">
                    <a16:creationId xmlns:a16="http://schemas.microsoft.com/office/drawing/2014/main" id="{7CFA2B2E-D7F4-7C53-CA2C-BB07BB8162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6809240"/>
                  </p:ext>
                </p:extLst>
              </p:nvPr>
            </p:nvGraphicFramePr>
            <p:xfrm>
              <a:off x="1359322" y="2016596"/>
              <a:ext cx="8128000" cy="185179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3222">
                      <a:extLst>
                        <a:ext uri="{9D8B030D-6E8A-4147-A177-3AD203B41FA5}">
                          <a16:colId xmlns:a16="http://schemas.microsoft.com/office/drawing/2014/main" val="3632723630"/>
                        </a:ext>
                      </a:extLst>
                    </a:gridCol>
                    <a:gridCol w="1987978">
                      <a:extLst>
                        <a:ext uri="{9D8B030D-6E8A-4147-A177-3AD203B41FA5}">
                          <a16:colId xmlns:a16="http://schemas.microsoft.com/office/drawing/2014/main" val="103771491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7697300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76564814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093754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accent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Truth</a:t>
                          </a:r>
                          <a:endParaRPr lang="zh-CN" altLang="en-US" sz="1600" dirty="0">
                            <a:solidFill>
                              <a:schemeClr val="accent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661286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is</a:t>
                          </a:r>
                          <a:r>
                            <a:rPr lang="en-US" altLang="zh-CN" sz="16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True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is</a:t>
                          </a:r>
                          <a:r>
                            <a:rPr lang="en-US" altLang="zh-CN" sz="16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False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Total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52463005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endParaRPr lang="en-US" altLang="zh-CN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accent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Decision</a:t>
                          </a:r>
                          <a:endParaRPr lang="zh-CN" altLang="en-US" sz="1600" dirty="0">
                            <a:solidFill>
                              <a:schemeClr val="accent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Type I error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oMath>
                          </a14:m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Correct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703756"/>
                      </a:ext>
                    </a:extLst>
                  </a:tr>
                  <a:tr h="368437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Do</a:t>
                          </a:r>
                          <a:r>
                            <a:rPr lang="en-US" altLang="zh-CN" sz="16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Not </a:t>
                          </a:r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Correct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 dirty="0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Type II error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oMath>
                          </a14:m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209600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Total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8131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10">
                <a:extLst>
                  <a:ext uri="{FF2B5EF4-FFF2-40B4-BE49-F238E27FC236}">
                    <a16:creationId xmlns:a16="http://schemas.microsoft.com/office/drawing/2014/main" id="{7CFA2B2E-D7F4-7C53-CA2C-BB07BB8162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6809240"/>
                  </p:ext>
                </p:extLst>
              </p:nvPr>
            </p:nvGraphicFramePr>
            <p:xfrm>
              <a:off x="1359322" y="2016596"/>
              <a:ext cx="8128000" cy="185179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3222">
                      <a:extLst>
                        <a:ext uri="{9D8B030D-6E8A-4147-A177-3AD203B41FA5}">
                          <a16:colId xmlns:a16="http://schemas.microsoft.com/office/drawing/2014/main" val="3632723630"/>
                        </a:ext>
                      </a:extLst>
                    </a:gridCol>
                    <a:gridCol w="1987978">
                      <a:extLst>
                        <a:ext uri="{9D8B030D-6E8A-4147-A177-3AD203B41FA5}">
                          <a16:colId xmlns:a16="http://schemas.microsoft.com/office/drawing/2014/main" val="103771491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7697300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76564814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093754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accent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Truth</a:t>
                          </a:r>
                          <a:endParaRPr lang="zh-CN" altLang="en-US" sz="1600" dirty="0">
                            <a:solidFill>
                              <a:schemeClr val="accent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661286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225" t="-100000" r="-198450" b="-3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563" t="-100000" r="-100000" b="-3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Total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52463005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endParaRPr lang="en-US" altLang="zh-CN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accent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Decision</a:t>
                          </a:r>
                          <a:endParaRPr lang="zh-CN" altLang="en-US" sz="1600" dirty="0">
                            <a:solidFill>
                              <a:schemeClr val="accent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4744" t="-206897" r="-246795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225" t="-206897" r="-198450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563" t="-206897" r="-100000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563" t="-206897" b="-2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4703756"/>
                      </a:ext>
                    </a:extLst>
                  </a:tr>
                  <a:tr h="368437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4744" t="-296667" r="-246795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225" t="-296667" r="-198450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563" t="-296667" r="-100000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563" t="-296667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9600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Total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225" t="-410345" r="-198450" b="-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563" t="-410345" r="-100000" b="-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563" t="-410345" b="-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131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73C5B473-15CA-7CD4-B6CE-E14021B45CC5}"/>
                  </a:ext>
                </a:extLst>
              </p:cNvPr>
              <p:cNvSpPr txBox="1"/>
              <p:nvPr/>
            </p:nvSpPr>
            <p:spPr>
              <a:xfrm>
                <a:off x="629068" y="1049154"/>
                <a:ext cx="8996713" cy="774557"/>
              </a:xfrm>
              <a:prstGeom prst="rect">
                <a:avLst/>
              </a:prstGeom>
            </p:spPr>
            <p:txBody>
              <a:bodyPr vert="horz" wrap="square" lIns="0" tIns="69201" rIns="0" bIns="0" rtlCol="0">
                <a:spAutoFit/>
              </a:bodyPr>
              <a:lstStyle/>
              <a:p>
                <a:pPr marL="450410" indent="-275532">
                  <a:lnSpc>
                    <a:spcPct val="12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family-wise error rate (FWER) is the probability of making </a:t>
                </a:r>
                <a:r>
                  <a:rPr lang="en" altLang="zh-CN" sz="2000" i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 least one </a:t>
                </a: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Type I error when conducting </a:t>
                </a:r>
                <a14:m>
                  <m:oMath xmlns:m="http://schemas.openxmlformats.org/officeDocument/2006/math">
                    <m:r>
                      <a:rPr lang="en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hypothesis tests.</a:t>
                </a:r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73C5B473-15CA-7CD4-B6CE-E14021B4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68" y="1049154"/>
                <a:ext cx="8996713" cy="774557"/>
              </a:xfrm>
              <a:prstGeom prst="rect">
                <a:avLst/>
              </a:prstGeom>
              <a:blipFill>
                <a:blip r:embed="rId4"/>
                <a:stretch>
                  <a:fillRect l="-282" t="-3226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70228DF-D9D2-6E63-B01A-8109705FC89C}"/>
                  </a:ext>
                </a:extLst>
              </p:cNvPr>
              <p:cNvSpPr txBox="1"/>
              <p:nvPr/>
            </p:nvSpPr>
            <p:spPr>
              <a:xfrm>
                <a:off x="629068" y="4168449"/>
                <a:ext cx="9812790" cy="1971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0410" indent="-275532">
                  <a:lnSpc>
                    <a:spcPct val="13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FWER</m:t>
                    </m:r>
                    <m:r>
                      <a:rPr lang="en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Pr</m:t>
                    </m:r>
                    <m:d>
                      <m:dPr>
                        <m:ctrlPr>
                          <a:rPr lang="en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" altLang="zh-CN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  <m:r>
                          <a:rPr lang="en" altLang="zh-CN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≥1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" altLang="zh-CN" sz="20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" altLang="zh-CN" sz="2000" i="0" dirty="0" smtClean="0">
                                <a:latin typeface="Cambria Math" panose="02040503050406030204" pitchFamily="18" charset="0"/>
                              </a:rPr>
                              <m:t>do</m:t>
                            </m:r>
                            <m:r>
                              <a:rPr lang="en" altLang="zh-CN" sz="200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" altLang="zh-CN" sz="2000" i="0" dirty="0" smtClean="0">
                                <a:latin typeface="Cambria Math" panose="02040503050406030204" pitchFamily="18" charset="0"/>
                              </a:rPr>
                              <m:t>not</m:t>
                            </m:r>
                            <m:r>
                              <a:rPr lang="en" altLang="zh-CN" sz="200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" altLang="zh-CN" sz="2000" i="0" dirty="0" smtClean="0">
                                <a:latin typeface="Cambria Math" panose="02040503050406030204" pitchFamily="18" charset="0"/>
                              </a:rPr>
                              <m:t>falsely</m:t>
                            </m:r>
                            <m:r>
                              <a:rPr lang="en" altLang="zh-CN" sz="200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" altLang="zh-CN" sz="2000" i="0" dirty="0" smtClean="0">
                                <a:latin typeface="Cambria Math" panose="02040503050406030204" pitchFamily="18" charset="0"/>
                              </a:rPr>
                              <m:t>reject</m:t>
                            </m:r>
                            <m:r>
                              <a:rPr lang="en" altLang="zh-CN" sz="200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" altLang="zh-CN" sz="2000" i="0" dirty="0" smtClean="0">
                                <a:latin typeface="Cambria Math" panose="02040503050406030204" pitchFamily="18" charset="0"/>
                              </a:rPr>
                              <m:t>any</m:t>
                            </m:r>
                            <m:r>
                              <a:rPr lang="en" altLang="zh-CN" sz="200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" altLang="zh-CN" sz="2000" i="0" dirty="0" smtClean="0">
                                <a:latin typeface="Cambria Math" panose="02040503050406030204" pitchFamily="18" charset="0"/>
                              </a:rPr>
                              <m:t>null</m:t>
                            </m:r>
                            <m:r>
                              <a:rPr lang="en" altLang="zh-CN" sz="200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" altLang="zh-CN" sz="2000" i="0" dirty="0" smtClean="0">
                                <a:latin typeface="Cambria Math" panose="02040503050406030204" pitchFamily="18" charset="0"/>
                              </a:rPr>
                              <m:t>hypotheses</m:t>
                            </m:r>
                          </m:e>
                        </m:d>
                      </m:e>
                    </m:func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460878" lvl="5">
                  <a:lnSpc>
                    <a:spcPct val="130000"/>
                  </a:lnSpc>
                  <a:buClr>
                    <a:schemeClr val="tx1"/>
                  </a:buClr>
                  <a:tabLst>
                    <a:tab pos="451670" algn="l"/>
                  </a:tabLst>
                </a:pPr>
                <a:r>
                  <a:rPr lang="en" altLang="zh-CN" sz="20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=1−</m:t>
                    </m:r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⋂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do</m:t>
                        </m:r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not</m:t>
                        </m:r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falsely</m:t>
                        </m:r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reject</m:t>
                        </m:r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zh-CN" sz="200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" altLang="zh-CN" sz="200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altLang="zh-CN" sz="20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If the tests are independent and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US" altLang="zh-CN" sz="20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zh-CN" sz="20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are true then </a:t>
                </a:r>
              </a:p>
              <a:p>
                <a:pPr marL="174878">
                  <a:lnSpc>
                    <a:spcPct val="120000"/>
                  </a:lnSpc>
                  <a:buClr>
                    <a:schemeClr val="tx1"/>
                  </a:buClr>
                  <a:tabLst>
                    <a:tab pos="451670" algn="l"/>
                  </a:tabLst>
                </a:pPr>
                <a:r>
                  <a:rPr lang="en" altLang="zh-CN" sz="2000" dirty="0">
                    <a:cs typeface="Arial" panose="020B0604020202020204" pitchFamily="34" charset="0"/>
                  </a:rPr>
                  <a:t> 	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FWER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=1−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1−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</m:d>
                      </m:e>
                    </m:nary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=1−</m:t>
                    </m:r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1−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</m:d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p>
                  </m:oMath>
                </a14:m>
                <a:endParaRPr lang="en" altLang="zh-CN" sz="200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70228DF-D9D2-6E63-B01A-8109705FC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68" y="4168449"/>
                <a:ext cx="9812790" cy="1971374"/>
              </a:xfrm>
              <a:prstGeom prst="rect">
                <a:avLst/>
              </a:prstGeom>
              <a:blipFill>
                <a:blip r:embed="rId5"/>
                <a:stretch>
                  <a:fillRect t="-2564" b="-35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F99410A-048A-4B85-A0CF-ED5277BBC50F}"/>
                  </a:ext>
                </a:extLst>
              </p:cNvPr>
              <p:cNvSpPr txBox="1"/>
              <p:nvPr/>
            </p:nvSpPr>
            <p:spPr>
              <a:xfrm>
                <a:off x="8534400" y="5202606"/>
                <a:ext cx="2389238" cy="951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=0.001</m:t>
                      </m:r>
                      <m:r>
                        <a:rPr kumimoji="1" lang="en-US" altLang="zh-CN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=1000, </m:t>
                      </m:r>
                    </m:oMath>
                  </m:oMathPara>
                </a14:m>
                <a:endParaRPr kumimoji="1"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1"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FWER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=0.63</m:t>
                    </m:r>
                  </m:oMath>
                </a14:m>
                <a:r>
                  <a:rPr kumimoji="1"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kumimoji="1"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F99410A-048A-4B85-A0CF-ED5277BBC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0" y="5202606"/>
                <a:ext cx="2389238" cy="951543"/>
              </a:xfrm>
              <a:prstGeom prst="rect">
                <a:avLst/>
              </a:prstGeom>
              <a:blipFill>
                <a:blip r:embed="rId6"/>
                <a:stretch>
                  <a:fillRect l="-1587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 9">
            <a:extLst>
              <a:ext uri="{FF2B5EF4-FFF2-40B4-BE49-F238E27FC236}">
                <a16:creationId xmlns:a16="http://schemas.microsoft.com/office/drawing/2014/main" id="{A41E3857-88FA-7DF2-AD69-15E0A3E0F0E5}"/>
              </a:ext>
            </a:extLst>
          </p:cNvPr>
          <p:cNvSpPr/>
          <p:nvPr/>
        </p:nvSpPr>
        <p:spPr>
          <a:xfrm>
            <a:off x="4546090" y="2369575"/>
            <a:ext cx="1766219" cy="157316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4BDF8E7-167F-84F8-8FBB-101696BDD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25334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8B918819-84A4-F62E-3002-6C5EB151DD89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9490189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The Bonferroni Correction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73C5B473-15CA-7CD4-B6CE-E14021B45CC5}"/>
                  </a:ext>
                </a:extLst>
              </p:cNvPr>
              <p:cNvSpPr txBox="1"/>
              <p:nvPr/>
            </p:nvSpPr>
            <p:spPr>
              <a:xfrm>
                <a:off x="629069" y="1049154"/>
                <a:ext cx="6314136" cy="4513722"/>
              </a:xfrm>
              <a:prstGeom prst="rect">
                <a:avLst/>
              </a:prstGeom>
            </p:spPr>
            <p:txBody>
              <a:bodyPr vert="horz" wrap="square" lIns="0" tIns="69201" rIns="0" bIns="0" rtlCol="0">
                <a:spAutoFit/>
              </a:bodyPr>
              <a:lstStyle/>
              <a:p>
                <a:pPr marL="450410" indent="-275532">
                  <a:lnSpc>
                    <a:spcPct val="13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FWER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unc>
                      <m:funcPr>
                        <m:ctrlPr>
                          <a:rPr lang="en" altLang="zh-CN" sz="2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  <m:t>falsely</m:t>
                            </m:r>
                            <m: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  <m:t>reject</m:t>
                            </m:r>
                            <m: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  <m:t>at</m:t>
                            </m:r>
                            <m: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  <m:t>least</m:t>
                            </m:r>
                            <m: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  <m:t>one</m:t>
                            </m:r>
                            <m: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  <m:t>null</m:t>
                            </m:r>
                            <m: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  <m:t>hypothesis</m:t>
                            </m:r>
                          </m:e>
                        </m:d>
                      </m:e>
                    </m:func>
                  </m:oMath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 marL="632078" lvl="1">
                  <a:lnSpc>
                    <a:spcPct val="130000"/>
                  </a:lnSpc>
                  <a:buClr>
                    <a:schemeClr val="tx1"/>
                  </a:buClr>
                  <a:tabLst>
                    <a:tab pos="451670" algn="l"/>
                  </a:tabLst>
                </a:pPr>
                <a:r>
                  <a:rPr lang="en-US" altLang="zh-CN" sz="2000" b="0" dirty="0"/>
                  <a:t>  	   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altLang="zh-CN" sz="2000" dirty="0"/>
              </a:p>
              <a:p>
                <a:pPr marL="632078" lvl="1">
                  <a:lnSpc>
                    <a:spcPct val="130000"/>
                  </a:lnSpc>
                  <a:buClr>
                    <a:schemeClr val="tx1"/>
                  </a:buClr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Pr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4878">
                  <a:lnSpc>
                    <a:spcPct val="130000"/>
                  </a:lnSpc>
                  <a:buClr>
                    <a:schemeClr val="tx1"/>
                  </a:buClr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event that one falsely rejects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174878">
                  <a:lnSpc>
                    <a:spcPct val="130000"/>
                  </a:lnSpc>
                  <a:buClr>
                    <a:schemeClr val="tx1"/>
                  </a:buClr>
                  <a:tabLst>
                    <a:tab pos="451670" algn="l"/>
                  </a:tabLst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4878">
                  <a:lnSpc>
                    <a:spcPct val="130000"/>
                  </a:lnSpc>
                  <a:buClr>
                    <a:schemeClr val="tx1"/>
                  </a:buClr>
                  <a:tabLst>
                    <a:tab pos="451670" algn="l"/>
                  </a:tabLst>
                </a:pP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Bonferroni Correction:</a:t>
                </a:r>
              </a:p>
              <a:p>
                <a:pPr marL="450410" indent="-275532">
                  <a:lnSpc>
                    <a:spcPct val="13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 control FWER at level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reject any null hypothesis with </a:t>
                </a:r>
                <a:r>
                  <a:rPr lang="en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-value below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450410" indent="-275532">
                  <a:lnSpc>
                    <a:spcPct val="13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because</a:t>
                </a:r>
              </a:p>
              <a:p>
                <a:pPr marL="174878">
                  <a:buClr>
                    <a:schemeClr val="tx1"/>
                  </a:buClr>
                  <a:tabLst>
                    <a:tab pos="45167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FWER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Prob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den>
                          </m:f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𝛼</m:t>
                      </m:r>
                    </m:oMath>
                  </m:oMathPara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73C5B473-15CA-7CD4-B6CE-E14021B4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69" y="1049154"/>
                <a:ext cx="6314136" cy="4513722"/>
              </a:xfrm>
              <a:prstGeom prst="rect">
                <a:avLst/>
              </a:prstGeom>
              <a:blipFill>
                <a:blip r:embed="rId3"/>
                <a:stretch>
                  <a:fillRect l="-402" t="-280" b="-32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8" name="Picture 4" descr="Probability (Quantitative Concepts) - CQE Academy">
            <a:extLst>
              <a:ext uri="{FF2B5EF4-FFF2-40B4-BE49-F238E27FC236}">
                <a16:creationId xmlns:a16="http://schemas.microsoft.com/office/drawing/2014/main" id="{9CBA6B90-BC0E-2B3F-7C40-E6ECDEABA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2" y="925354"/>
            <a:ext cx="3628298" cy="179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5B7390F-B3B3-546D-2369-D3946A6F21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039" y="3331416"/>
            <a:ext cx="4675580" cy="17103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30CAEED-2D50-9684-23AE-EF3801E91136}"/>
                  </a:ext>
                </a:extLst>
              </p:cNvPr>
              <p:cNvSpPr txBox="1"/>
              <p:nvPr/>
            </p:nvSpPr>
            <p:spPr>
              <a:xfrm>
                <a:off x="6823685" y="5070234"/>
                <a:ext cx="4119815" cy="1201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Fund manager data in </a:t>
                </a:r>
                <a:r>
                  <a:rPr kumimoji="1" lang="en-US" altLang="zh-CN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ISLR2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285750" indent="-28575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At level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=0.05</m:t>
                    </m:r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only Manager One is significant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f>
                      <m:f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num>
                      <m:den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den>
                    </m:f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=0.01</m:t>
                    </m:r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).</a:t>
                </a:r>
                <a:endParaRPr kumimoji="1"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30CAEED-2D50-9684-23AE-EF3801E91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685" y="5070234"/>
                <a:ext cx="4119815" cy="1201867"/>
              </a:xfrm>
              <a:prstGeom prst="rect">
                <a:avLst/>
              </a:prstGeom>
              <a:blipFill>
                <a:blip r:embed="rId6"/>
                <a:stretch>
                  <a:fillRect l="-1231" t="-2105" b="-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 9">
            <a:extLst>
              <a:ext uri="{FF2B5EF4-FFF2-40B4-BE49-F238E27FC236}">
                <a16:creationId xmlns:a16="http://schemas.microsoft.com/office/drawing/2014/main" id="{E6C923EB-30F8-DCFF-B2B8-DF225012EA48}"/>
              </a:ext>
            </a:extLst>
          </p:cNvPr>
          <p:cNvSpPr/>
          <p:nvPr/>
        </p:nvSpPr>
        <p:spPr>
          <a:xfrm>
            <a:off x="10060390" y="3628103"/>
            <a:ext cx="883110" cy="29047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E7DB29-C8F0-CBF1-A275-9C956048C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10111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8B918819-84A4-F62E-3002-6C5EB151DD89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9490189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Issue with FWER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73C5B473-15CA-7CD4-B6CE-E14021B45CC5}"/>
                  </a:ext>
                </a:extLst>
              </p:cNvPr>
              <p:cNvSpPr txBox="1"/>
              <p:nvPr/>
            </p:nvSpPr>
            <p:spPr>
              <a:xfrm>
                <a:off x="629069" y="1049154"/>
                <a:ext cx="10107758" cy="4996290"/>
              </a:xfrm>
              <a:prstGeom prst="rect">
                <a:avLst/>
              </a:prstGeom>
            </p:spPr>
            <p:txBody>
              <a:bodyPr vert="horz" wrap="square" lIns="0" tIns="69201" rIns="0" bIns="0" rtlCol="0">
                <a:spAutoFit/>
              </a:bodyPr>
              <a:lstStyle/>
              <a:p>
                <a:pPr marL="450410" indent="-275532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Bonferroni Correction (and related methods) are convenient to control the FWER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Pr</m:t>
                    </m:r>
                    <m:d>
                      <m:dPr>
                        <m:ctrlPr>
                          <a:rPr lang="en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" altLang="zh-CN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  <m:r>
                          <a:rPr lang="en" altLang="zh-CN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≥1</m:t>
                        </m:r>
                      </m:e>
                    </m:d>
                  </m:oMath>
                </a14:m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450410" indent="-275532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problem is that when there are many hypotheses, it becomes a very conservative method. </a:t>
                </a:r>
              </a:p>
              <a:p>
                <a:pPr marL="450410" indent="-275532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E.g.,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=0.05,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=10000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=5×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which is conservative and can be difficult to call significant.</a:t>
                </a:r>
              </a:p>
              <a:p>
                <a:pPr marL="974978" lvl="1" indent="-342900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Wingdings" pitchFamily="2" charset="2"/>
                  <a:buChar char="Ø"/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High probability of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type II error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even when important effects do exist.</a:t>
                </a:r>
              </a:p>
              <a:p>
                <a:pPr marL="450410" indent="-275532">
                  <a:lnSpc>
                    <a:spcPct val="120000"/>
                  </a:lnSpc>
                  <a:spcBef>
                    <a:spcPts val="2000"/>
                  </a:spcBef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FWER is appropriate when you want to guard against </a:t>
                </a:r>
                <a:r>
                  <a:rPr lang="en-US" altLang="zh-CN" sz="2000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any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false positives.</a:t>
                </a:r>
              </a:p>
              <a:p>
                <a:pPr marL="450410" indent="-275532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However, in many cases (particularly in genomics) we can live with a certain number of false positives.</a:t>
                </a:r>
              </a:p>
              <a:p>
                <a:pPr marL="450410" indent="-275532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these cases, the more relevant quantity to control is the </a:t>
                </a:r>
                <a:r>
                  <a:rPr lang="en-US" altLang="zh-CN" sz="2000" i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false discovery rate (FDR).</a:t>
                </a:r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73C5B473-15CA-7CD4-B6CE-E14021B4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69" y="1049154"/>
                <a:ext cx="10107758" cy="4996290"/>
              </a:xfrm>
              <a:prstGeom prst="rect">
                <a:avLst/>
              </a:prstGeom>
              <a:blipFill>
                <a:blip r:embed="rId3"/>
                <a:stretch>
                  <a:fillRect l="-251" t="-506" r="-1757" b="-4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0427BCE-83F8-687F-0B35-6D999F5C5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60659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8B918819-84A4-F62E-3002-6C5EB151DD89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9490189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False Discovery Rate 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73C5B473-15CA-7CD4-B6CE-E14021B45CC5}"/>
                  </a:ext>
                </a:extLst>
              </p:cNvPr>
              <p:cNvSpPr txBox="1"/>
              <p:nvPr/>
            </p:nvSpPr>
            <p:spPr>
              <a:xfrm>
                <a:off x="653747" y="3510868"/>
                <a:ext cx="10348549" cy="2851472"/>
              </a:xfrm>
              <a:prstGeom prst="rect">
                <a:avLst/>
              </a:prstGeom>
            </p:spPr>
            <p:txBody>
              <a:bodyPr vert="horz" wrap="square" lIns="0" tIns="69201" rIns="0" bIns="0" rtlCol="0">
                <a:spAutoFit/>
              </a:bodyPr>
              <a:lstStyle/>
              <a:p>
                <a:pPr marL="460628" indent="-285750">
                  <a:lnSpc>
                    <a:spcPct val="12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tabLst>
                    <a:tab pos="451670" algn="l"/>
                  </a:tabLst>
                </a:pPr>
                <a:r>
                  <a:rPr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altLang="zh-CN" i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very large, and we can live with some false positives, it is better to control the </a:t>
                </a:r>
                <a:r>
                  <a:rPr lang="en-US" altLang="zh-CN" i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false discovery rate </a:t>
                </a:r>
                <a:r>
                  <a:rPr lang="en-US" altLang="zh-CN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(FDR): </a:t>
                </a:r>
                <a:endParaRPr lang="en-US" altLang="zh-CN" b="0" i="0" dirty="0">
                  <a:solidFill>
                    <a:schemeClr val="tx1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174878">
                  <a:lnSpc>
                    <a:spcPct val="120000"/>
                  </a:lnSpc>
                  <a:buClr>
                    <a:schemeClr val="tx1"/>
                  </a:buClr>
                  <a:tabLst>
                    <a:tab pos="45167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FDR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𝔼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𝔼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number</m:t>
                              </m:r>
                              <m:r>
                                <a:rPr lang="en-US" altLang="zh-CN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of</m:t>
                              </m:r>
                              <m:r>
                                <a:rPr lang="en-US" altLang="zh-CN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false</m:t>
                              </m:r>
                              <m:r>
                                <a:rPr lang="en-US" altLang="zh-CN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rejections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total</m:t>
                              </m:r>
                              <m:r>
                                <a:rPr lang="en-US" altLang="zh-CN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number</m:t>
                              </m:r>
                              <m:r>
                                <a:rPr lang="en-US" altLang="zh-CN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of</m:t>
                              </m:r>
                              <m:r>
                                <a:rPr lang="en-US" altLang="zh-CN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rejections</m:t>
                              </m:r>
                              <m:r>
                                <a:rPr lang="en-US" altLang="zh-CN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60628" indent="-285750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tabLst>
                    <a:tab pos="451670" algn="l"/>
                  </a:tabLst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By controlling FDR, we mean that we are allowed to make more than one mistakes, as long as keeping FDR lower than some threshold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460628" indent="-285750">
                  <a:lnSpc>
                    <a:spcPct val="12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tabLst>
                    <a:tab pos="451670" algn="l"/>
                  </a:tabLst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Straightforwardly, we should reject those hypotheses with </a:t>
                </a:r>
                <a:r>
                  <a:rPr lang="en-US" altLang="zh-CN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smallest </a:t>
                </a:r>
                <a:r>
                  <a:rPr lang="en-US" altLang="zh-CN" i="1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altLang="zh-CN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-values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917828" lvl="1" indent="-28575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Ø"/>
                  <a:tabLst>
                    <a:tab pos="451670" algn="l"/>
                  </a:tabLst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But how to choose the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cut-off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value for decision?</a:t>
                </a:r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73C5B473-15CA-7CD4-B6CE-E14021B4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47" y="3510868"/>
                <a:ext cx="10348549" cy="2851472"/>
              </a:xfrm>
              <a:prstGeom prst="rect">
                <a:avLst/>
              </a:prstGeom>
              <a:blipFill>
                <a:blip r:embed="rId3"/>
                <a:stretch>
                  <a:fillRect b="-3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10">
                <a:extLst>
                  <a:ext uri="{FF2B5EF4-FFF2-40B4-BE49-F238E27FC236}">
                    <a16:creationId xmlns:a16="http://schemas.microsoft.com/office/drawing/2014/main" id="{99EEEB7C-5019-434F-F8B7-C9D1D9E887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8775835"/>
                  </p:ext>
                </p:extLst>
              </p:nvPr>
            </p:nvGraphicFramePr>
            <p:xfrm>
              <a:off x="1177426" y="1049154"/>
              <a:ext cx="8128000" cy="185179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3222">
                      <a:extLst>
                        <a:ext uri="{9D8B030D-6E8A-4147-A177-3AD203B41FA5}">
                          <a16:colId xmlns:a16="http://schemas.microsoft.com/office/drawing/2014/main" val="3632723630"/>
                        </a:ext>
                      </a:extLst>
                    </a:gridCol>
                    <a:gridCol w="1987978">
                      <a:extLst>
                        <a:ext uri="{9D8B030D-6E8A-4147-A177-3AD203B41FA5}">
                          <a16:colId xmlns:a16="http://schemas.microsoft.com/office/drawing/2014/main" val="103771491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7697300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76564814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093754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accent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Truth</a:t>
                          </a:r>
                          <a:endParaRPr lang="zh-CN" altLang="en-US" sz="1600" dirty="0">
                            <a:solidFill>
                              <a:schemeClr val="accent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661286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is</a:t>
                          </a:r>
                          <a:r>
                            <a:rPr lang="en-US" altLang="zh-CN" sz="16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True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is</a:t>
                          </a:r>
                          <a:r>
                            <a:rPr lang="en-US" altLang="zh-CN" sz="16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False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Total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52463005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endParaRPr lang="en-US" altLang="zh-CN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accent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Decision</a:t>
                          </a:r>
                          <a:endParaRPr lang="zh-CN" altLang="en-US" sz="1600" dirty="0">
                            <a:solidFill>
                              <a:schemeClr val="accent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Type I error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oMath>
                          </a14:m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Correct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24703756"/>
                      </a:ext>
                    </a:extLst>
                  </a:tr>
                  <a:tr h="368437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Do</a:t>
                          </a:r>
                          <a:r>
                            <a:rPr lang="en-US" altLang="zh-CN" sz="16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Not </a:t>
                          </a:r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Correct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 dirty="0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Type II error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oMath>
                          </a14:m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209600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Total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8131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10">
                <a:extLst>
                  <a:ext uri="{FF2B5EF4-FFF2-40B4-BE49-F238E27FC236}">
                    <a16:creationId xmlns:a16="http://schemas.microsoft.com/office/drawing/2014/main" id="{99EEEB7C-5019-434F-F8B7-C9D1D9E887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8775835"/>
                  </p:ext>
                </p:extLst>
              </p:nvPr>
            </p:nvGraphicFramePr>
            <p:xfrm>
              <a:off x="1177426" y="1049154"/>
              <a:ext cx="8128000" cy="185179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3222">
                      <a:extLst>
                        <a:ext uri="{9D8B030D-6E8A-4147-A177-3AD203B41FA5}">
                          <a16:colId xmlns:a16="http://schemas.microsoft.com/office/drawing/2014/main" val="3632723630"/>
                        </a:ext>
                      </a:extLst>
                    </a:gridCol>
                    <a:gridCol w="1987978">
                      <a:extLst>
                        <a:ext uri="{9D8B030D-6E8A-4147-A177-3AD203B41FA5}">
                          <a16:colId xmlns:a16="http://schemas.microsoft.com/office/drawing/2014/main" val="103771491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07697300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76564814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093754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accent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Truth</a:t>
                          </a:r>
                          <a:endParaRPr lang="zh-CN" altLang="en-US" sz="1600" dirty="0">
                            <a:solidFill>
                              <a:schemeClr val="accent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661286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8450" t="-100000" r="-199225" b="-3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781" t="-100000" r="-100781" b="-3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Total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52463005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endParaRPr lang="en-US" altLang="zh-CN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accent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Decision</a:t>
                          </a:r>
                          <a:endParaRPr lang="zh-CN" altLang="en-US" sz="1600" dirty="0">
                            <a:solidFill>
                              <a:schemeClr val="accent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4103" t="-206897" r="-247436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8450" t="-206897" r="-199225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781" t="-206897" r="-100781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781" t="-206897" r="-781" b="-2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4703756"/>
                      </a:ext>
                    </a:extLst>
                  </a:tr>
                  <a:tr h="368437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4103" t="-296667" r="-247436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8450" t="-296667" r="-199225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781" t="-296667" r="-100781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781" t="-296667" r="-781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9600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Total</a:t>
                          </a:r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8450" t="-410345" r="-199225" b="-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781" t="-410345" r="-100781" b="-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781" t="-410345" r="-781" b="-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8131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圆角矩形 3">
            <a:extLst>
              <a:ext uri="{FF2B5EF4-FFF2-40B4-BE49-F238E27FC236}">
                <a16:creationId xmlns:a16="http://schemas.microsoft.com/office/drawing/2014/main" id="{C697C685-55CD-9765-AA4B-C2192F1FDB59}"/>
              </a:ext>
            </a:extLst>
          </p:cNvPr>
          <p:cNvSpPr/>
          <p:nvPr/>
        </p:nvSpPr>
        <p:spPr>
          <a:xfrm>
            <a:off x="4364194" y="1401059"/>
            <a:ext cx="1766219" cy="157423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CBBB92-EE34-B073-0657-A5B0CEC4CF4A}"/>
              </a:ext>
            </a:extLst>
          </p:cNvPr>
          <p:cNvSpPr txBox="1"/>
          <p:nvPr/>
        </p:nvSpPr>
        <p:spPr>
          <a:xfrm>
            <a:off x="5476569" y="3051655"/>
            <a:ext cx="2310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 positive rate </a:t>
            </a:r>
            <a:endParaRPr kumimoji="1" lang="zh-CN" alt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92290971-78F0-BEF2-629C-EC50B86A93E8}"/>
              </a:ext>
            </a:extLst>
          </p:cNvPr>
          <p:cNvSpPr/>
          <p:nvPr/>
        </p:nvSpPr>
        <p:spPr>
          <a:xfrm>
            <a:off x="2856271" y="1736429"/>
            <a:ext cx="6626942" cy="471947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73CF17-119E-886D-5567-5E611A20A3BE}"/>
              </a:ext>
            </a:extLst>
          </p:cNvPr>
          <p:cNvSpPr txBox="1"/>
          <p:nvPr/>
        </p:nvSpPr>
        <p:spPr>
          <a:xfrm>
            <a:off x="9483213" y="1551763"/>
            <a:ext cx="860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FDR</a:t>
            </a:r>
            <a:endParaRPr kumimoji="1" lang="zh-CN" altLang="en-US" sz="1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EE08603-806E-0BCC-1EBE-703D0CB04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738362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57ED2D3-E8D1-4672-83C2-AC76563B8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49" y="1271349"/>
            <a:ext cx="7184611" cy="29508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346C5A0-43E3-4997-9484-E9CE7CE68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27" y="4444366"/>
            <a:ext cx="6839814" cy="8419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F82DF62-C734-4DB2-99F0-4FA278D8C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83" y="5384476"/>
            <a:ext cx="6246442" cy="585353"/>
          </a:xfrm>
          <a:prstGeom prst="rect">
            <a:avLst/>
          </a:prstGeom>
        </p:spPr>
      </p:pic>
      <p:pic>
        <p:nvPicPr>
          <p:cNvPr id="14" name="Picture 2" descr="Drake No and Yes | Meme Generator">
            <a:extLst>
              <a:ext uri="{FF2B5EF4-FFF2-40B4-BE49-F238E27FC236}">
                <a16:creationId xmlns:a16="http://schemas.microsoft.com/office/drawing/2014/main" id="{1593062E-4487-46DB-8450-9330480213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64" r="-4543"/>
          <a:stretch/>
        </p:blipFill>
        <p:spPr bwMode="auto">
          <a:xfrm>
            <a:off x="9990461" y="4367156"/>
            <a:ext cx="1421494" cy="13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rake No and Yes | Meme Generator">
            <a:extLst>
              <a:ext uri="{FF2B5EF4-FFF2-40B4-BE49-F238E27FC236}">
                <a16:creationId xmlns:a16="http://schemas.microsoft.com/office/drawing/2014/main" id="{B0D8A5A6-647C-4DE4-8ADF-3BCC7DDC7C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543" b="55470"/>
          <a:stretch/>
        </p:blipFill>
        <p:spPr bwMode="auto">
          <a:xfrm>
            <a:off x="9990461" y="2539279"/>
            <a:ext cx="1421493" cy="107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C677F09-9040-41F7-8D1B-1E75FC5718F3}"/>
              </a:ext>
            </a:extLst>
          </p:cNvPr>
          <p:cNvSpPr txBox="1"/>
          <p:nvPr/>
        </p:nvSpPr>
        <p:spPr>
          <a:xfrm>
            <a:off x="9011955" y="1858813"/>
            <a:ext cx="19196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Frequentist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1836E8F-9E9B-4515-8E61-9943577FAB54}"/>
                  </a:ext>
                </a:extLst>
              </p:cNvPr>
              <p:cNvSpPr txBox="1"/>
              <p:nvPr/>
            </p:nvSpPr>
            <p:spPr>
              <a:xfrm>
                <a:off x="7815290" y="2372205"/>
                <a:ext cx="2042388" cy="1855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Prior: 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Posterior:    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1836E8F-9E9B-4515-8E61-9943577FA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290" y="2372205"/>
                <a:ext cx="2042388" cy="1855316"/>
              </a:xfrm>
              <a:prstGeom prst="rect">
                <a:avLst/>
              </a:prstGeom>
              <a:blipFill>
                <a:blip r:embed="rId7"/>
                <a:stretch>
                  <a:fillRect l="-2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9FD97BF-20A1-4B4C-8363-50C419079AD9}"/>
                  </a:ext>
                </a:extLst>
              </p:cNvPr>
              <p:cNvSpPr txBox="1"/>
              <p:nvPr/>
            </p:nvSpPr>
            <p:spPr>
              <a:xfrm>
                <a:off x="7800279" y="4650236"/>
                <a:ext cx="2171493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Likelihood: 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9FD97BF-20A1-4B4C-8363-50C419079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279" y="4650236"/>
                <a:ext cx="2171493" cy="757130"/>
              </a:xfrm>
              <a:prstGeom prst="rect">
                <a:avLst/>
              </a:prstGeom>
              <a:blipFill>
                <a:blip r:embed="rId8"/>
                <a:stretch>
                  <a:fillRect l="-2326" t="-3333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430DADCF-A108-4526-A4A8-52726BAD0484}"/>
              </a:ext>
            </a:extLst>
          </p:cNvPr>
          <p:cNvSpPr/>
          <p:nvPr/>
        </p:nvSpPr>
        <p:spPr>
          <a:xfrm>
            <a:off x="7671336" y="1858813"/>
            <a:ext cx="3963138" cy="392342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29CC4D6-6E42-7B3A-99B4-7D5F68B571C9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9490189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Bayesian vs Frequentist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D6DB815-C3C7-C594-DA43-B7B6977A5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28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23" grpId="0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B31E8B4-F626-442B-51D3-5739656CD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127" y="3734863"/>
            <a:ext cx="4935699" cy="2691447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8B918819-84A4-F62E-3002-6C5EB151DD89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10147088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&amp; Hochberg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73C5B473-15CA-7CD4-B6CE-E14021B45CC5}"/>
              </a:ext>
            </a:extLst>
          </p:cNvPr>
          <p:cNvSpPr txBox="1"/>
          <p:nvPr/>
        </p:nvSpPr>
        <p:spPr>
          <a:xfrm>
            <a:off x="629068" y="1049154"/>
            <a:ext cx="9822621" cy="2877697"/>
          </a:xfrm>
          <a:prstGeom prst="rect">
            <a:avLst/>
          </a:prstGeom>
        </p:spPr>
        <p:txBody>
          <a:bodyPr vert="horz" wrap="square" lIns="0" tIns="69201" rIns="0" bIns="0" rtlCol="0">
            <a:spAutoFit/>
          </a:bodyPr>
          <a:lstStyle/>
          <a:p>
            <a:pPr marL="450410" indent="-275532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Lucida Sans Unicode"/>
              <a:buChar char="•"/>
              <a:tabLst>
                <a:tab pos="451670" algn="l"/>
              </a:tabLst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 1995, Yoav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and Yosef Hochberg published a paper demonstrating a procedure for rejecting hypotheses in the multiple comparison setting while controlling the false discovery rate.</a:t>
            </a:r>
          </a:p>
          <a:p>
            <a:pPr marL="450410" indent="-275532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Lucida Sans Unicode"/>
              <a:buChar char="•"/>
              <a:tabLst>
                <a:tab pos="451670" algn="l"/>
              </a:tabLst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procedure was not necessarily new, nor was the term “false discovery rate”, but they were the first to prove that the procedure controlled the FDR.</a:t>
            </a:r>
          </a:p>
          <a:p>
            <a:pPr marL="450410" indent="-275532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Lucida Sans Unicode"/>
              <a:buChar char="•"/>
              <a:tabLst>
                <a:tab pos="451670" algn="l"/>
              </a:tabLst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paper has gone on to become extraordinarily influential (one of the most highly cited papers in the history of statistics).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15257B-4A12-582A-36FB-AB816E39D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47125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F7F18CEE-EFBB-A77B-2FA1-0836C569980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4415" y="1131718"/>
            <a:ext cx="2912246" cy="421123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8B918819-84A4-F62E-3002-6C5EB151DD89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10147088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-Hochberg (BH) Procedure to Control FDR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73C5B473-15CA-7CD4-B6CE-E14021B45CC5}"/>
                  </a:ext>
                </a:extLst>
              </p:cNvPr>
              <p:cNvSpPr txBox="1"/>
              <p:nvPr/>
            </p:nvSpPr>
            <p:spPr>
              <a:xfrm>
                <a:off x="629069" y="1049154"/>
                <a:ext cx="6233847" cy="3901182"/>
              </a:xfrm>
              <a:prstGeom prst="rect">
                <a:avLst/>
              </a:prstGeom>
            </p:spPr>
            <p:txBody>
              <a:bodyPr vert="horz" wrap="square" lIns="0" tIns="69201" rIns="0" bIns="0" rtlCol="0">
                <a:spAutoFit/>
              </a:bodyPr>
              <a:lstStyle/>
              <a:p>
                <a:pPr marL="632078" indent="-457200">
                  <a:lnSpc>
                    <a:spcPct val="130000"/>
                  </a:lnSpc>
                  <a:buClr>
                    <a:schemeClr val="tx1"/>
                  </a:buClr>
                  <a:buFont typeface="+mj-lt"/>
                  <a:buAutoNum type="arabicPeriod"/>
                  <a:tabLst>
                    <a:tab pos="451670" algn="l"/>
                  </a:tabLst>
                </a:pP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Specify </a:t>
                </a:r>
                <a14:m>
                  <m:oMath xmlns:m="http://schemas.openxmlformats.org/officeDocument/2006/math">
                    <m:r>
                      <a:rPr lang="en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 level at which to control the FDR.</a:t>
                </a:r>
              </a:p>
              <a:p>
                <a:pPr marL="632078" indent="-457200">
                  <a:lnSpc>
                    <a:spcPct val="130000"/>
                  </a:lnSpc>
                  <a:buClr>
                    <a:schemeClr val="tx1"/>
                  </a:buClr>
                  <a:buFont typeface="+mj-lt"/>
                  <a:buAutoNum type="arabicPeriod"/>
                  <a:tabLst>
                    <a:tab pos="451670" algn="l"/>
                  </a:tabLst>
                </a:pP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Compute </a:t>
                </a:r>
                <a:r>
                  <a:rPr lang="en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the null hypotheses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632078" indent="-457200">
                  <a:lnSpc>
                    <a:spcPct val="130000"/>
                  </a:lnSpc>
                  <a:buClr>
                    <a:schemeClr val="tx1"/>
                  </a:buClr>
                  <a:buFont typeface="+mj-lt"/>
                  <a:buAutoNum type="arabicPeriod"/>
                  <a:tabLst>
                    <a:tab pos="451670" algn="l"/>
                  </a:tabLst>
                </a:pP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Order the </a:t>
                </a:r>
                <a:r>
                  <a:rPr lang="en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-values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(1)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</m:d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≤…≤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632078" indent="-457200">
                  <a:lnSpc>
                    <a:spcPct val="130000"/>
                  </a:lnSpc>
                  <a:buClr>
                    <a:schemeClr val="tx1"/>
                  </a:buClr>
                  <a:buFont typeface="+mj-lt"/>
                  <a:buAutoNum type="arabicPeriod"/>
                  <a:tabLst>
                    <a:tab pos="451670" algn="l"/>
                  </a:tabLst>
                </a:pP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: 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≤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𝑞</m:t>
                            </m:r>
                            <m:f>
                              <m:f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632078" indent="-457200">
                  <a:lnSpc>
                    <a:spcPct val="130000"/>
                  </a:lnSpc>
                  <a:buClr>
                    <a:schemeClr val="tx1"/>
                  </a:buClr>
                  <a:buFont typeface="+mj-lt"/>
                  <a:buAutoNum type="arabicPeriod"/>
                  <a:tabLst>
                    <a:tab pos="451670" algn="l"/>
                  </a:tabLst>
                </a:pP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Reject all null hypotheses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CN" sz="20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450410" indent="-275532">
                  <a:lnSpc>
                    <a:spcPct val="13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-US" altLang="zh-CN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7778" indent="-342900">
                  <a:lnSpc>
                    <a:spcPct val="130000"/>
                  </a:lnSpc>
                  <a:buClr>
                    <a:schemeClr val="tx1"/>
                  </a:buClr>
                  <a:buFont typeface="Wingdings" pitchFamily="2" charset="2"/>
                  <a:buChar char="Ø"/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Then,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FDR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(assuming independent </a:t>
                </a:r>
                <a:r>
                  <a:rPr lang="en-US" altLang="zh-CN" sz="20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-values).</a:t>
                </a:r>
              </a:p>
              <a:p>
                <a:pPr marL="450410" indent="-275532">
                  <a:lnSpc>
                    <a:spcPct val="13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-US" altLang="zh-CN" sz="2000" i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73C5B473-15CA-7CD4-B6CE-E14021B4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69" y="1049154"/>
                <a:ext cx="6233847" cy="3901182"/>
              </a:xfrm>
              <a:prstGeom prst="rect">
                <a:avLst/>
              </a:prstGeom>
              <a:blipFill>
                <a:blip r:embed="rId4"/>
                <a:stretch>
                  <a:fillRect r="-2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E094CBEE-1070-65A0-C5F6-8338F2DB31E2}"/>
                  </a:ext>
                </a:extLst>
              </p:cNvPr>
              <p:cNvSpPr txBox="1"/>
              <p:nvPr/>
            </p:nvSpPr>
            <p:spPr>
              <a:xfrm>
                <a:off x="4334016" y="5115465"/>
                <a:ext cx="6650625" cy="996797"/>
              </a:xfrm>
              <a:prstGeom prst="rect">
                <a:avLst/>
              </a:prstGeom>
            </p:spPr>
            <p:txBody>
              <a:bodyPr vert="horz" wrap="square" lIns="0" tIns="69201" rIns="0" bIns="0" rtlCol="0">
                <a:spAutoFit/>
              </a:bodyPr>
              <a:lstStyle/>
              <a:p>
                <a:pPr marL="174878">
                  <a:lnSpc>
                    <a:spcPct val="130000"/>
                  </a:lnSpc>
                  <a:buClr>
                    <a:schemeClr val="tx1"/>
                  </a:buClr>
                  <a:tabLst>
                    <a:tab pos="451670" algn="l"/>
                  </a:tabLst>
                </a:pPr>
                <a:r>
                  <a:rPr lang="en-US" altLang="zh-CN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-values for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=2,000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null hypotheses </a:t>
                </a:r>
              </a:p>
              <a:p>
                <a:pPr marL="460628" indent="-285750">
                  <a:lnSpc>
                    <a:spcPct val="13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tabLst>
                    <a:tab pos="451670" algn="l"/>
                  </a:tabLst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Controlling FWER at level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=0.1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Bonferroni:  no rejections.</a:t>
                </a:r>
              </a:p>
              <a:p>
                <a:pPr marL="460628" indent="-285750">
                  <a:lnSpc>
                    <a:spcPct val="13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tabLst>
                    <a:tab pos="451670" algn="l"/>
                  </a:tabLst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Controlling FDR at level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=0.1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BH:  reject the ones in blue. </a:t>
                </a:r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E094CBEE-1070-65A0-C5F6-8338F2DB3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016" y="5115465"/>
                <a:ext cx="6650625" cy="996797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下箭头 4">
            <a:extLst>
              <a:ext uri="{FF2B5EF4-FFF2-40B4-BE49-F238E27FC236}">
                <a16:creationId xmlns:a16="http://schemas.microsoft.com/office/drawing/2014/main" id="{3401025A-60BB-603C-A605-67632448129C}"/>
              </a:ext>
            </a:extLst>
          </p:cNvPr>
          <p:cNvSpPr/>
          <p:nvPr/>
        </p:nvSpPr>
        <p:spPr>
          <a:xfrm rot="2648273">
            <a:off x="7452850" y="4215260"/>
            <a:ext cx="412957" cy="784613"/>
          </a:xfrm>
          <a:prstGeom prst="downArrow">
            <a:avLst>
              <a:gd name="adj1" fmla="val 35715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D7CDF2-0D68-2C3F-13D4-5DEFD2DC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19325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8B918819-84A4-F62E-3002-6C5EB151DD89}"/>
              </a:ext>
            </a:extLst>
          </p:cNvPr>
          <p:cNvSpPr txBox="1">
            <a:spLocks/>
          </p:cNvSpPr>
          <p:nvPr/>
        </p:nvSpPr>
        <p:spPr>
          <a:xfrm>
            <a:off x="629069" y="264541"/>
            <a:ext cx="9999602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-values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73C5B473-15CA-7CD4-B6CE-E14021B45CC5}"/>
                  </a:ext>
                </a:extLst>
              </p:cNvPr>
              <p:cNvSpPr txBox="1"/>
              <p:nvPr/>
            </p:nvSpPr>
            <p:spPr>
              <a:xfrm>
                <a:off x="629069" y="1049154"/>
                <a:ext cx="9734132" cy="4498718"/>
              </a:xfrm>
              <a:prstGeom prst="rect">
                <a:avLst/>
              </a:prstGeom>
            </p:spPr>
            <p:txBody>
              <a:bodyPr vert="horz" wrap="square" lIns="0" tIns="69201" rIns="0" bIns="0" rtlCol="0">
                <a:spAutoFit/>
              </a:bodyPr>
              <a:lstStyle/>
              <a:p>
                <a:pPr marL="450410" indent="-275532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It is desirable to quantify the significance of each test by obtaining a value that may be simply compared with (say,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0.1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), to find the tests that can be rejected with a FDR control of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10%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450410" indent="-275532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the FDR literature, this is known as the </a:t>
                </a:r>
                <a:r>
                  <a:rPr lang="en-US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q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-value: </a:t>
                </a:r>
              </a:p>
              <a:p>
                <a:pPr marL="174878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tabLst>
                    <a:tab pos="45167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min</m:t>
                          </m:r>
                        </m:fName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{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: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i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rejected</m:t>
                          </m:r>
                          <m:r>
                            <a:rPr lang="en-US" altLang="zh-CN" sz="2000" i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i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at</m:t>
                          </m:r>
                          <m:r>
                            <a:rPr lang="en-US" altLang="zh-CN" sz="2000" i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i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FDR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≤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4878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that is, the minimum FDR that can be attained when calling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significant.</a:t>
                </a:r>
              </a:p>
              <a:p>
                <a:pPr marL="450410" indent="-275532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:r>
                  <a:rPr lang="en-US" altLang="zh-CN" sz="2000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this can be obtained with </a:t>
                </a:r>
              </a:p>
              <a:p>
                <a:pPr marL="174878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:r>
                  <a:rPr lang="en-US" altLang="zh-CN" sz="2000" dirty="0" err="1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p.adjust</a:t>
                </a:r>
                <a:r>
                  <a:rPr lang="en-US" altLang="zh-CN" sz="2000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altLang="zh-CN" sz="2000" dirty="0" err="1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your_pvalues</a:t>
                </a:r>
                <a:r>
                  <a:rPr lang="en-US" altLang="zh-CN" sz="2000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method="BH")</a:t>
                </a:r>
              </a:p>
              <a:p>
                <a:pPr marL="174878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although keep in mind that the interpretation of FDR is very different from </a:t>
                </a:r>
                <a:r>
                  <a:rPr lang="en-US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-values.</a:t>
                </a:r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73C5B473-15CA-7CD4-B6CE-E14021B4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69" y="1049154"/>
                <a:ext cx="9734132" cy="4498718"/>
              </a:xfrm>
              <a:prstGeom prst="rect">
                <a:avLst/>
              </a:prstGeom>
              <a:blipFill>
                <a:blip r:embed="rId3"/>
                <a:stretch>
                  <a:fillRect l="-260" t="-563" r="-1563" b="-2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1F2D78-5FCB-1274-71D2-81F84C543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70463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8B918819-84A4-F62E-3002-6C5EB151DD89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10147088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Empirical Bayes View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73C5B473-15CA-7CD4-B6CE-E14021B45CC5}"/>
                  </a:ext>
                </a:extLst>
              </p:cNvPr>
              <p:cNvSpPr txBox="1"/>
              <p:nvPr/>
            </p:nvSpPr>
            <p:spPr>
              <a:xfrm>
                <a:off x="629069" y="1049154"/>
                <a:ext cx="8760737" cy="2836853"/>
              </a:xfrm>
              <a:prstGeom prst="rect">
                <a:avLst/>
              </a:prstGeom>
            </p:spPr>
            <p:txBody>
              <a:bodyPr vert="horz" wrap="square" lIns="0" tIns="69201" rIns="0" bIns="0" rtlCol="0">
                <a:spAutoFit/>
              </a:bodyPr>
              <a:lstStyle/>
              <a:p>
                <a:pPr marL="174878">
                  <a:lnSpc>
                    <a:spcPct val="130000"/>
                  </a:lnSpc>
                  <a:buClr>
                    <a:schemeClr val="tx1"/>
                  </a:buClr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BH procedure is simple and successful, but not easy to understand.</a:t>
                </a:r>
              </a:p>
              <a:p>
                <a:pPr marL="450410" indent="-275532">
                  <a:lnSpc>
                    <a:spcPct val="13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It is developed in the frequentist framework, and its proof is a bit involved.</a:t>
                </a:r>
              </a:p>
              <a:p>
                <a:pPr marL="450410" indent="-275532">
                  <a:lnSpc>
                    <a:spcPct val="13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Interestingly,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empirical Bayes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offers an intuitive view to understand it.</a:t>
                </a:r>
              </a:p>
              <a:p>
                <a:pPr marL="450410" indent="-275532">
                  <a:lnSpc>
                    <a:spcPct val="13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74878">
                  <a:lnSpc>
                    <a:spcPct val="130000"/>
                  </a:lnSpc>
                  <a:buClr>
                    <a:schemeClr val="tx1"/>
                  </a:buClr>
                  <a:tabLst>
                    <a:tab pos="451670" algn="l"/>
                  </a:tabLst>
                </a:pP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 two-group model</a:t>
                </a:r>
              </a:p>
              <a:p>
                <a:pPr marL="450410" indent="-275532">
                  <a:lnSpc>
                    <a:spcPct val="130000"/>
                  </a:lnSpc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Assume that the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cases are divided into two classes, null or non-null, occurring with prior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l-GR" altLang="zh-CN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l-GR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b="0" i="1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73C5B473-15CA-7CD4-B6CE-E14021B4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69" y="1049154"/>
                <a:ext cx="8760737" cy="2836853"/>
              </a:xfrm>
              <a:prstGeom prst="rect">
                <a:avLst/>
              </a:prstGeom>
              <a:blipFill>
                <a:blip r:embed="rId3"/>
                <a:stretch>
                  <a:fillRect l="-289" r="-1013" b="-4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>
            <a:extLst>
              <a:ext uri="{FF2B5EF4-FFF2-40B4-BE49-F238E27FC236}">
                <a16:creationId xmlns:a16="http://schemas.microsoft.com/office/drawing/2014/main" id="{F55D47EA-3064-9CC3-1631-81E6C1B13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591" y="1119384"/>
            <a:ext cx="982560" cy="81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EFBBF35-945C-B7FF-7AEE-5F2F41C60C46}"/>
              </a:ext>
            </a:extLst>
          </p:cNvPr>
          <p:cNvSpPr txBox="1"/>
          <p:nvPr/>
        </p:nvSpPr>
        <p:spPr>
          <a:xfrm>
            <a:off x="9757568" y="2103657"/>
            <a:ext cx="12892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Bradley </a:t>
            </a:r>
            <a:r>
              <a:rPr lang="en-GB" altLang="zh-CN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Efron</a:t>
            </a:r>
            <a:r>
              <a:rPr lang="en-GB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(1938 </a:t>
            </a:r>
            <a:r>
              <a:rPr lang="en-GB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– </a:t>
            </a:r>
            <a:r>
              <a:rPr lang="en-GB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  <a:p>
            <a:endParaRPr lang="en-GB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GB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(Ref: CASI)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A7B2B8-1FCD-D989-3A73-91CFCFB2C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90" y="4191502"/>
            <a:ext cx="5223010" cy="20263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9520A42-11EA-4B3B-070B-0D440603F8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785" y="4191502"/>
            <a:ext cx="2640202" cy="2026340"/>
          </a:xfrm>
          <a:prstGeom prst="rect">
            <a:avLst/>
          </a:prstGeom>
        </p:spPr>
      </p:pic>
      <p:sp>
        <p:nvSpPr>
          <p:cNvPr id="15" name="下箭头 14">
            <a:extLst>
              <a:ext uri="{FF2B5EF4-FFF2-40B4-BE49-F238E27FC236}">
                <a16:creationId xmlns:a16="http://schemas.microsoft.com/office/drawing/2014/main" id="{C3419090-FA75-DF82-3A99-A0022B3615A0}"/>
              </a:ext>
            </a:extLst>
          </p:cNvPr>
          <p:cNvSpPr/>
          <p:nvPr/>
        </p:nvSpPr>
        <p:spPr>
          <a:xfrm rot="16200000">
            <a:off x="5981931" y="4791967"/>
            <a:ext cx="412957" cy="403123"/>
          </a:xfrm>
          <a:prstGeom prst="downArrow">
            <a:avLst>
              <a:gd name="adj1" fmla="val 35715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43B018-A83E-5CAD-47C2-3DD17D4D8712}"/>
              </a:ext>
            </a:extLst>
          </p:cNvPr>
          <p:cNvSpPr txBox="1"/>
          <p:nvPr/>
        </p:nvSpPr>
        <p:spPr>
          <a:xfrm>
            <a:off x="9389806" y="4661398"/>
            <a:ext cx="19970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(Remind: </a:t>
            </a:r>
          </a:p>
          <a:p>
            <a:r>
              <a:rPr lang="en-GB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</a:t>
            </a:r>
            <a:r>
              <a:rPr lang="en-GB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-value under the null follows a </a:t>
            </a:r>
            <a:r>
              <a:rPr lang="en-GB" altLang="zh-CN" sz="1600" dirty="0">
                <a:solidFill>
                  <a:srgbClr val="0000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uniform distribution</a:t>
            </a:r>
            <a:r>
              <a:rPr lang="en-GB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87044C-4BDA-63BB-0F93-D4019498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03622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8B918819-84A4-F62E-3002-6C5EB151DD89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10147088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Empirical Bayes View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73C5B473-15CA-7CD4-B6CE-E14021B45CC5}"/>
                  </a:ext>
                </a:extLst>
              </p:cNvPr>
              <p:cNvSpPr txBox="1"/>
              <p:nvPr/>
            </p:nvSpPr>
            <p:spPr>
              <a:xfrm>
                <a:off x="629069" y="1049154"/>
                <a:ext cx="9429331" cy="4163177"/>
              </a:xfrm>
              <a:prstGeom prst="rect">
                <a:avLst/>
              </a:prstGeom>
            </p:spPr>
            <p:txBody>
              <a:bodyPr vert="horz" wrap="square" lIns="0" tIns="69201" rIns="0" bIns="0" rtlCol="0">
                <a:spAutoFit/>
              </a:bodyPr>
              <a:lstStyle/>
              <a:p>
                <a:pPr marL="174878">
                  <a:lnSpc>
                    <a:spcPct val="130000"/>
                  </a:lnSpc>
                  <a:spcBef>
                    <a:spcPts val="300"/>
                  </a:spcBef>
                  <a:buClr>
                    <a:schemeClr val="tx1"/>
                  </a:buClr>
                  <a:tabLst>
                    <a:tab pos="451670" algn="l"/>
                  </a:tabLst>
                </a:pP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The two-group model</a:t>
                </a:r>
              </a:p>
              <a:p>
                <a:pPr marL="450410" indent="-275532">
                  <a:lnSpc>
                    <a:spcPct val="130000"/>
                  </a:lnSpc>
                  <a:spcBef>
                    <a:spcPts val="300"/>
                  </a:spcBef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The density of the test statistic (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</m:oMath>
                </a14:m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-value) comes from two components:</a:t>
                </a:r>
              </a:p>
              <a:p>
                <a:pPr marL="174878">
                  <a:lnSpc>
                    <a:spcPct val="130000"/>
                  </a:lnSpc>
                  <a:spcBef>
                    <a:spcPts val="300"/>
                  </a:spcBef>
                  <a:buClr>
                    <a:schemeClr val="tx1"/>
                  </a:buClr>
                  <a:tabLst>
                    <a:tab pos="451670" algn="l"/>
                  </a:tabLst>
                </a:pPr>
                <a:r>
                  <a:rPr lang="en-US" altLang="zh-CN" sz="2000" b="0" dirty="0">
                    <a:cs typeface="Arial" panose="020B0604020202020204" pitchFamily="34" charset="0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null</m:t>
                            </m:r>
                          </m:e>
                        </m:d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 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density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if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null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174878">
                  <a:lnSpc>
                    <a:spcPct val="130000"/>
                  </a:lnSpc>
                  <a:spcBef>
                    <a:spcPts val="300"/>
                  </a:spcBef>
                  <a:buClr>
                    <a:schemeClr val="tx1"/>
                  </a:buClr>
                  <a:tabLst>
                    <a:tab pos="451670" algn="l"/>
                  </a:tabLst>
                </a:pPr>
                <a:r>
                  <a:rPr lang="en-US" altLang="zh-CN" sz="2000" b="0" dirty="0">
                    <a:cs typeface="Arial" panose="020B0604020202020204" pitchFamily="34" charset="0"/>
                  </a:rPr>
                  <a:t>			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unc>
                      <m:func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non</m:t>
                            </m:r>
                            <m:r>
                              <a:rPr lang="en-US" altLang="zh-CN" sz="20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null</m:t>
                            </m:r>
                          </m:e>
                        </m:d>
                      </m:e>
                    </m:func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 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density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if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non</m:t>
                    </m:r>
                    <m:r>
                      <a:rPr lang="en-US" altLang="zh-CN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null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450410" indent="-275532">
                  <a:lnSpc>
                    <a:spcPct val="130000"/>
                  </a:lnSpc>
                  <a:spcBef>
                    <a:spcPts val="300"/>
                  </a:spcBef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450410" indent="-275532">
                  <a:lnSpc>
                    <a:spcPct val="130000"/>
                  </a:lnSpc>
                  <a:spcBef>
                    <a:spcPts val="300"/>
                  </a:spcBef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Rejection region: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≥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a cutoff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450410" indent="-275532">
                  <a:lnSpc>
                    <a:spcPct val="130000"/>
                  </a:lnSpc>
                  <a:spcBef>
                    <a:spcPts val="300"/>
                  </a:spcBef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30000"/>
                  </a:lnSpc>
                  <a:spcBef>
                    <a:spcPts val="300"/>
                  </a:spcBef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Probability to reject at cut-off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174878">
                  <a:lnSpc>
                    <a:spcPct val="130000"/>
                  </a:lnSpc>
                  <a:spcBef>
                    <a:spcPts val="300"/>
                  </a:spcBef>
                  <a:buClr>
                    <a:schemeClr val="tx1"/>
                  </a:buClr>
                  <a:tabLst>
                    <a:tab pos="451670" algn="l"/>
                  </a:tabLst>
                </a:pPr>
                <a:r>
                  <a:rPr lang="en-US" altLang="zh-CN" sz="2000" b="0" dirty="0">
                    <a:cs typeface="Arial" panose="020B0604020202020204" pitchFamily="34" charset="0"/>
                  </a:rPr>
                  <a:t> 			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4"/>
                              </m:r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∞</m:t>
                        </m:r>
                      </m:sup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𝑑𝑧</m:t>
                        </m:r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nary>
                      <m:naryPr>
                        <m:limLoc m:val="undOvr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4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𝑑𝑧</m:t>
                        </m:r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nary>
                      <m:naryPr>
                        <m:limLoc m:val="undOvr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4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𝑑𝑧</m:t>
                        </m:r>
                      </m:e>
                    </m:nary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73C5B473-15CA-7CD4-B6CE-E14021B4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69" y="1049154"/>
                <a:ext cx="9429331" cy="4163177"/>
              </a:xfrm>
              <a:prstGeom prst="rect">
                <a:avLst/>
              </a:prstGeom>
              <a:blipFill>
                <a:blip r:embed="rId3"/>
                <a:stretch>
                  <a:fillRect l="-269" b="-20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大括号 2">
            <a:extLst>
              <a:ext uri="{FF2B5EF4-FFF2-40B4-BE49-F238E27FC236}">
                <a16:creationId xmlns:a16="http://schemas.microsoft.com/office/drawing/2014/main" id="{2C7A37B5-F5CE-AED6-9CFE-488EF630F8A3}"/>
              </a:ext>
            </a:extLst>
          </p:cNvPr>
          <p:cNvSpPr/>
          <p:nvPr/>
        </p:nvSpPr>
        <p:spPr>
          <a:xfrm rot="5400000">
            <a:off x="5653549" y="4779712"/>
            <a:ext cx="240890" cy="110612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78752B76-F036-7653-1A54-3977DE03B3B3}"/>
              </a:ext>
            </a:extLst>
          </p:cNvPr>
          <p:cNvSpPr/>
          <p:nvPr/>
        </p:nvSpPr>
        <p:spPr>
          <a:xfrm rot="5400000">
            <a:off x="7403690" y="4779712"/>
            <a:ext cx="240890" cy="110612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1614469-5C50-2F40-1DDD-936DC74C2734}"/>
                  </a:ext>
                </a:extLst>
              </p:cNvPr>
              <p:cNvSpPr txBox="1"/>
              <p:nvPr/>
            </p:nvSpPr>
            <p:spPr>
              <a:xfrm>
                <a:off x="5331542" y="5479096"/>
                <a:ext cx="88490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1614469-5C50-2F40-1DDD-936DC74C2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542" y="5479096"/>
                <a:ext cx="88490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6FC3D47-3F5F-C382-97A6-5872D7689C18}"/>
                  </a:ext>
                </a:extLst>
              </p:cNvPr>
              <p:cNvSpPr txBox="1"/>
              <p:nvPr/>
            </p:nvSpPr>
            <p:spPr>
              <a:xfrm>
                <a:off x="7081683" y="5501958"/>
                <a:ext cx="88490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6FC3D47-3F5F-C382-97A6-5872D7689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683" y="5501958"/>
                <a:ext cx="88490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AF39373-6059-D93A-0A03-4CB7BA45F2F1}"/>
                  </a:ext>
                </a:extLst>
              </p:cNvPr>
              <p:cNvSpPr txBox="1"/>
              <p:nvPr/>
            </p:nvSpPr>
            <p:spPr>
              <a:xfrm>
                <a:off x="8864536" y="3348016"/>
                <a:ext cx="217935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GB" altLang="zh-CN" sz="16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For a symmetric two-sided test, one</a:t>
                </a:r>
                <a:r>
                  <a:rPr lang="zh-CN" altLang="en-US" sz="16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16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can </a:t>
                </a:r>
                <a:r>
                  <a:rPr lang="en-GB" altLang="zh-CN" sz="1600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consider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|</m:t>
                    </m:r>
                    <m:r>
                      <a:rPr lang="en-US" altLang="zh-CN" sz="16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𝑧</m:t>
                    </m:r>
                    <m:r>
                      <a:rPr lang="en-US" altLang="zh-CN" sz="16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|</m:t>
                    </m:r>
                  </m:oMath>
                </a14:m>
                <a:r>
                  <a:rPr lang="en-GB" altLang="zh-CN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AF39373-6059-D93A-0A03-4CB7BA45F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536" y="3348016"/>
                <a:ext cx="2179353" cy="830997"/>
              </a:xfrm>
              <a:prstGeom prst="rect">
                <a:avLst/>
              </a:prstGeom>
              <a:blipFill>
                <a:blip r:embed="rId6"/>
                <a:stretch>
                  <a:fillRect l="-578" t="-1493" r="-1156" b="-8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E88F26-EBB3-352E-A7A9-29913A3E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3C19F9-29D7-1183-7A7B-D25BE8C29833}"/>
              </a:ext>
            </a:extLst>
          </p:cNvPr>
          <p:cNvSpPr txBox="1"/>
          <p:nvPr/>
        </p:nvSpPr>
        <p:spPr>
          <a:xfrm>
            <a:off x="-543140" y="15056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026401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11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8B918819-84A4-F62E-3002-6C5EB151DD89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10147088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Empirical Bayes View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3">
                <a:extLst>
                  <a:ext uri="{FF2B5EF4-FFF2-40B4-BE49-F238E27FC236}">
                    <a16:creationId xmlns:a16="http://schemas.microsoft.com/office/drawing/2014/main" id="{E9656B48-BCF6-139E-AA1B-B457AEB6D3C2}"/>
                  </a:ext>
                </a:extLst>
              </p:cNvPr>
              <p:cNvSpPr txBox="1"/>
              <p:nvPr/>
            </p:nvSpPr>
            <p:spPr>
              <a:xfrm>
                <a:off x="481583" y="1049154"/>
                <a:ext cx="8219965" cy="5381267"/>
              </a:xfrm>
              <a:prstGeom prst="rect">
                <a:avLst/>
              </a:prstGeom>
            </p:spPr>
            <p:txBody>
              <a:bodyPr vert="horz" wrap="square" lIns="0" tIns="69201" rIns="0" bIns="0" rtlCol="0">
                <a:spAutoFit/>
              </a:bodyPr>
              <a:lstStyle/>
              <a:p>
                <a:pPr marL="174878">
                  <a:lnSpc>
                    <a:spcPct val="120000"/>
                  </a:lnSpc>
                  <a:spcBef>
                    <a:spcPts val="600"/>
                  </a:spcBef>
                  <a:buClr>
                    <a:schemeClr val="tx1"/>
                  </a:buClr>
                  <a:tabLst>
                    <a:tab pos="451670" algn="l"/>
                  </a:tabLst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for case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Bayes’ rule gives:    </a:t>
                </a:r>
              </a:p>
              <a:p>
                <a:pPr marL="174878">
                  <a:lnSpc>
                    <a:spcPct val="120000"/>
                  </a:lnSpc>
                  <a:spcBef>
                    <a:spcPts val="600"/>
                  </a:spcBef>
                  <a:buClr>
                    <a:schemeClr val="tx1"/>
                  </a:buClr>
                  <a:tabLst>
                    <a:tab pos="45167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Fdr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null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null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null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spcBef>
                    <a:spcPts val="600"/>
                  </a:spcBef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can be estimated based on the empirical distribution:</a:t>
                </a:r>
              </a:p>
              <a:p>
                <a:pPr marL="174878">
                  <a:lnSpc>
                    <a:spcPct val="120000"/>
                  </a:lnSpc>
                  <a:spcBef>
                    <a:spcPts val="600"/>
                  </a:spcBef>
                  <a:buClr>
                    <a:schemeClr val="tx1"/>
                  </a:buClr>
                  <a:tabLst>
                    <a:tab pos="45167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#{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}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spcBef>
                    <a:spcPts val="600"/>
                  </a:spcBef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Order the </a:t>
                </a:r>
                <a:r>
                  <a:rPr lang="en-US" altLang="zh-CN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-values of all tests: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(1)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</m:d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≤…≤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≤⋯≤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450410" indent="-275532">
                  <a:lnSpc>
                    <a:spcPct val="120000"/>
                  </a:lnSpc>
                  <a:spcBef>
                    <a:spcPts val="600"/>
                  </a:spcBef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(1)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≥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e>
                        </m:d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≥⋯≥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≥⋯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b>
                    </m:sSub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0410" indent="-275532">
                  <a:lnSpc>
                    <a:spcPct val="120000"/>
                  </a:lnSpc>
                  <a:spcBef>
                    <a:spcPts val="600"/>
                  </a:spcBef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Then: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</m:acc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450410" indent="-275532">
                  <a:lnSpc>
                    <a:spcPct val="120000"/>
                  </a:lnSpc>
                  <a:spcBef>
                    <a:spcPts val="600"/>
                  </a:spcBef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Notice that: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𝑍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≥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null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 (by definition of </a:t>
                </a:r>
                <a:r>
                  <a:rPr lang="en-US" altLang="zh-CN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-value).</a:t>
                </a:r>
              </a:p>
              <a:p>
                <a:pPr marL="450410" indent="-275532">
                  <a:lnSpc>
                    <a:spcPct val="120000"/>
                  </a:lnSpc>
                  <a:spcBef>
                    <a:spcPts val="600"/>
                  </a:spcBef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large scale testing, we usually expect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to be near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450410" indent="-275532">
                  <a:lnSpc>
                    <a:spcPct val="120000"/>
                  </a:lnSpc>
                  <a:spcBef>
                    <a:spcPts val="600"/>
                  </a:spcBef>
                  <a:buClr>
                    <a:schemeClr val="tx1"/>
                  </a:buClr>
                  <a:buFont typeface="Lucida Sans Unicode"/>
                  <a:buChar char="•"/>
                  <a:tabLst>
                    <a:tab pos="451670" algn="l"/>
                  </a:tabLst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Combining all the ingredients:</a:t>
                </a:r>
              </a:p>
              <a:p>
                <a:pPr marL="174878">
                  <a:lnSpc>
                    <a:spcPct val="120000"/>
                  </a:lnSpc>
                  <a:spcBef>
                    <a:spcPts val="600"/>
                  </a:spcBef>
                  <a:buClr>
                    <a:schemeClr val="tx1"/>
                  </a:buClr>
                  <a:tabLst>
                    <a:tab pos="45167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Fdr</m:t>
                          </m:r>
                        </m:e>
                      </m:acc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Pr</m:t>
                          </m:r>
                        </m:e>
                      </m:acc>
                      <m:d>
                        <m:dPr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null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𝑍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/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/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𝑞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en-US" altLang="zh-CN" i="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i="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by</m:t>
                      </m:r>
                      <m:r>
                        <a:rPr lang="en-US" altLang="zh-CN" i="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i="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BH</m:t>
                      </m:r>
                      <m:r>
                        <a:rPr lang="en-US" altLang="zh-CN" i="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object 3">
                <a:extLst>
                  <a:ext uri="{FF2B5EF4-FFF2-40B4-BE49-F238E27FC236}">
                    <a16:creationId xmlns:a16="http://schemas.microsoft.com/office/drawing/2014/main" id="{E9656B48-BCF6-139E-AA1B-B457AEB6D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83" y="1049154"/>
                <a:ext cx="8219965" cy="5381267"/>
              </a:xfrm>
              <a:prstGeom prst="rect">
                <a:avLst/>
              </a:prstGeom>
              <a:blipFill>
                <a:blip r:embed="rId3"/>
                <a:stretch>
                  <a:fillRect b="-1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D460D9E-2FBB-35AE-55B0-D146231E29C3}"/>
              </a:ext>
            </a:extLst>
          </p:cNvPr>
          <p:cNvSpPr txBox="1"/>
          <p:nvPr/>
        </p:nvSpPr>
        <p:spPr>
          <a:xfrm>
            <a:off x="8783432" y="4154381"/>
            <a:ext cx="2399071" cy="20561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GB" altLang="zh-CN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BH procedure: rejecting the cases where the </a:t>
            </a:r>
            <a:r>
              <a:rPr lang="en-GB" altLang="zh-CN" dirty="0">
                <a:solidFill>
                  <a:srgbClr val="0000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empirical Bayes posterior probability of </a:t>
            </a:r>
            <a:r>
              <a:rPr lang="en-GB" altLang="zh-CN" dirty="0" err="1">
                <a:solidFill>
                  <a:srgbClr val="0000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nullness</a:t>
            </a:r>
            <a:r>
              <a:rPr lang="en-GB" altLang="zh-CN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is too small.</a:t>
            </a:r>
          </a:p>
        </p:txBody>
      </p:sp>
      <p:sp>
        <p:nvSpPr>
          <p:cNvPr id="8" name="下箭头 7">
            <a:extLst>
              <a:ext uri="{FF2B5EF4-FFF2-40B4-BE49-F238E27FC236}">
                <a16:creationId xmlns:a16="http://schemas.microsoft.com/office/drawing/2014/main" id="{673483BE-316B-9282-F0F4-81D9FD758F15}"/>
              </a:ext>
            </a:extLst>
          </p:cNvPr>
          <p:cNvSpPr/>
          <p:nvPr/>
        </p:nvSpPr>
        <p:spPr>
          <a:xfrm rot="14548838">
            <a:off x="8031096" y="5656877"/>
            <a:ext cx="412957" cy="602300"/>
          </a:xfrm>
          <a:prstGeom prst="downArrow">
            <a:avLst>
              <a:gd name="adj1" fmla="val 35715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138D47-E912-3A7B-8249-428AD2D8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62055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8B918819-84A4-F62E-3002-6C5EB151DD89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10147088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Remark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3">
                <a:extLst>
                  <a:ext uri="{FF2B5EF4-FFF2-40B4-BE49-F238E27FC236}">
                    <a16:creationId xmlns:a16="http://schemas.microsoft.com/office/drawing/2014/main" id="{E9656B48-BCF6-139E-AA1B-B457AEB6D3C2}"/>
                  </a:ext>
                </a:extLst>
              </p:cNvPr>
              <p:cNvSpPr txBox="1"/>
              <p:nvPr/>
            </p:nvSpPr>
            <p:spPr>
              <a:xfrm>
                <a:off x="481583" y="1049154"/>
                <a:ext cx="8551206" cy="4837272"/>
              </a:xfrm>
              <a:prstGeom prst="rect">
                <a:avLst/>
              </a:prstGeom>
            </p:spPr>
            <p:txBody>
              <a:bodyPr vert="horz" wrap="square" lIns="0" tIns="69201" rIns="0" bIns="0" rtlCol="0">
                <a:spAutoFit/>
              </a:bodyPr>
              <a:lstStyle/>
              <a:p>
                <a:pPr marL="517778" indent="-342900">
                  <a:lnSpc>
                    <a:spcPct val="12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FDR has a nice interpretation here: </a:t>
                </a:r>
              </a:p>
              <a:p>
                <a:pPr marL="974978" lvl="1" indent="-342900">
                  <a:lnSpc>
                    <a:spcPct val="12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frequentist statistics, a common misconception is that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=0.02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means that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Data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)=2%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974978" lvl="1" indent="-342900">
                  <a:lnSpc>
                    <a:spcPct val="12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Here, the FDR actually does mean that (at least, in the aggregate sense).</a:t>
                </a:r>
              </a:p>
              <a:p>
                <a:pPr marL="517778" indent="-342900">
                  <a:lnSpc>
                    <a:spcPct val="12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tabLst>
                    <a:tab pos="451670" algn="l"/>
                  </a:tabLst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7778" indent="-342900">
                  <a:lnSpc>
                    <a:spcPct val="12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Fdr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altLang="zh-CN" sz="20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974978" lvl="1" indent="-342900">
                  <a:lnSpc>
                    <a:spcPct val="12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null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can also be estimated, to improve the overall estimation. </a:t>
                </a:r>
              </a:p>
              <a:p>
                <a:pPr marL="974978" lvl="1" indent="-342900">
                  <a:lnSpc>
                    <a:spcPct val="12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accuracy of estimating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important.</a:t>
                </a:r>
              </a:p>
              <a:p>
                <a:pPr marL="517778" indent="-342900">
                  <a:lnSpc>
                    <a:spcPct val="12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tabLst>
                    <a:tab pos="451670" algn="l"/>
                  </a:tabLst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7778" indent="-342900">
                  <a:lnSpc>
                    <a:spcPct val="12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tabLst>
                    <a:tab pos="451670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original BH method assumes independence of tests. Extensions to correlated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-values (and therefore </a:t>
                </a:r>
                <a:r>
                  <a:rPr lang="en-US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-values) have also been developed.</a:t>
                </a:r>
              </a:p>
            </p:txBody>
          </p:sp>
        </mc:Choice>
        <mc:Fallback xmlns="">
          <p:sp>
            <p:nvSpPr>
              <p:cNvPr id="12" name="object 3">
                <a:extLst>
                  <a:ext uri="{FF2B5EF4-FFF2-40B4-BE49-F238E27FC236}">
                    <a16:creationId xmlns:a16="http://schemas.microsoft.com/office/drawing/2014/main" id="{E9656B48-BCF6-139E-AA1B-B457AEB6D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83" y="1049154"/>
                <a:ext cx="8551206" cy="4837272"/>
              </a:xfrm>
              <a:prstGeom prst="rect">
                <a:avLst/>
              </a:prstGeom>
              <a:blipFill>
                <a:blip r:embed="rId3"/>
                <a:stretch>
                  <a:fillRect r="-2667" b="-23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D0BB717D-F7D2-5E77-5A18-5A5FA8B9A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953" y="3021286"/>
            <a:ext cx="3266383" cy="175459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4F6176-8410-0923-BB58-D4F418D31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03698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4F45D82-812B-4AF6-809F-C2461A18D7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474" y="842342"/>
            <a:ext cx="1937051" cy="324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olution to coin flip paradox: When to bet heads or tails.">
            <a:extLst>
              <a:ext uri="{FF2B5EF4-FFF2-40B4-BE49-F238E27FC236}">
                <a16:creationId xmlns:a16="http://schemas.microsoft.com/office/drawing/2014/main" id="{9010972D-B21D-47AF-951B-09CC58C63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632" y="1427971"/>
            <a:ext cx="2804220" cy="200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8366FF2-8FEA-47AA-A8B3-1EEF5BD0BDA2}"/>
                  </a:ext>
                </a:extLst>
              </p:cNvPr>
              <p:cNvSpPr txBox="1"/>
              <p:nvPr/>
            </p:nvSpPr>
            <p:spPr>
              <a:xfrm>
                <a:off x="880925" y="3664158"/>
                <a:ext cx="3183443" cy="2035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Frequentist’s probability: 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Limit of empirical frequency</a:t>
                </a:r>
                <a:endParaRPr lang="en-US" altLang="zh-CN" b="0" i="1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#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(↑)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 </m:t>
                        </m:r>
                      </m:e>
                    </m:groupCh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(a specific event either occur or do not occur)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8366FF2-8FEA-47AA-A8B3-1EEF5BD0B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25" y="3664158"/>
                <a:ext cx="3183443" cy="2035685"/>
              </a:xfrm>
              <a:prstGeom prst="rect">
                <a:avLst/>
              </a:prstGeom>
              <a:blipFill>
                <a:blip r:embed="rId5"/>
                <a:stretch>
                  <a:fillRect l="-1587" r="-397" b="-3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4F8BCC6-53EC-4F51-93E0-AFB30708FC66}"/>
                  </a:ext>
                </a:extLst>
              </p:cNvPr>
              <p:cNvSpPr txBox="1"/>
              <p:nvPr/>
            </p:nvSpPr>
            <p:spPr>
              <a:xfrm>
                <a:off x="4516244" y="4343186"/>
                <a:ext cx="3486118" cy="2056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The probabilistic interpretation of confidence interval depends on a (possibly hypothetical) experimental procedures: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∋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 </m:t>
                          </m:r>
                        </m:e>
                      </m:groupCh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4F8BCC6-53EC-4F51-93E0-AFB30708F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244" y="4343186"/>
                <a:ext cx="3486118" cy="2056076"/>
              </a:xfrm>
              <a:prstGeom prst="rect">
                <a:avLst/>
              </a:prstGeom>
              <a:blipFill>
                <a:blip r:embed="rId6"/>
                <a:stretch>
                  <a:fillRect l="-1449" t="-6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6" name="Picture 8" descr="91,233 Umbrella Rain Stock Photos, Pictures &amp; Royalty-Free Images - iStock">
            <a:extLst>
              <a:ext uri="{FF2B5EF4-FFF2-40B4-BE49-F238E27FC236}">
                <a16:creationId xmlns:a16="http://schemas.microsoft.com/office/drawing/2014/main" id="{84763910-D3DC-4A8B-B437-002465E7F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632" y="1427971"/>
            <a:ext cx="3001544" cy="200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E3DBD2A-B1C6-4260-95A8-FF56350A4C68}"/>
              </a:ext>
            </a:extLst>
          </p:cNvPr>
          <p:cNvSpPr txBox="1"/>
          <p:nvPr/>
        </p:nvSpPr>
        <p:spPr>
          <a:xfrm>
            <a:off x="8346073" y="3820129"/>
            <a:ext cx="2622918" cy="17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Difficulty: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What’s the “probability” that it will rain tomorrow?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(cannot repeat the experiment)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3DE8C05-F9E8-EDB6-A84E-8C6270952880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9490189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Frequentist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51A8E5-3E8D-9AAD-0326-BF09393BA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07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A74B-0E72-4E4D-A486-EA99E4947D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880" y="1092820"/>
                <a:ext cx="6868198" cy="5422280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1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∫</m:t>
                          </m:r>
                          <m:nary>
                            <m:naryPr>
                              <m:chr m:val="∏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1800" i="0"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1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In Bayesian statistics, there is a family of models  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subjective belief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of a model with parameter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Posterior predictions: 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zh-CN" sz="18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∫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Point estimate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Posterior mean: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𝑃𝑀</m:t>
                        </m:r>
                      </m:sup>
                    </m:sSup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Maximum a posterior (MAP):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𝑀𝐴𝑃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GB" altLang="zh-CN" sz="18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m:rPr>
                            <m:sty m:val="p"/>
                          </m:rPr>
                          <a:rPr lang="en-US" altLang="zh-CN" sz="1800" i="1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nary>
                      <m:naryPr>
                        <m:chr m:val="∏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Interval estimate (credible interval,</a:t>
                </a:r>
                <a:r>
                  <a:rPr lang="zh-CN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可信区间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)≤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observations,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lies in</a:t>
                </a:r>
                <a:r>
                  <a:rPr lang="zh-CN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probability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A74B-0E72-4E4D-A486-EA99E4947D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880" y="1092820"/>
                <a:ext cx="6868198" cy="5422280"/>
              </a:xfrm>
              <a:blipFill>
                <a:blip r:embed="rId3"/>
                <a:stretch>
                  <a:fillRect l="-738" t="-55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CAA57CD-581B-49D8-9EE7-D54C1C4DDEEB}"/>
                  </a:ext>
                </a:extLst>
              </p:cNvPr>
              <p:cNvSpPr txBox="1"/>
              <p:nvPr/>
            </p:nvSpPr>
            <p:spPr>
              <a:xfrm>
                <a:off x="7593985" y="3664285"/>
                <a:ext cx="4034135" cy="2506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Comparison to frequentist:</a:t>
                </a: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Frequentist: </a:t>
                </a:r>
                <a:r>
                  <a:rPr lang="en-US" altLang="zh-CN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parameter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a constant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confident interval is a random interval before experiment.</a:t>
                </a: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Bayesian: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parameter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a random variable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while the credible interval is a fixed numerical interval.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CAA57CD-581B-49D8-9EE7-D54C1C4DD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985" y="3664285"/>
                <a:ext cx="4034135" cy="2506264"/>
              </a:xfrm>
              <a:prstGeom prst="rect">
                <a:avLst/>
              </a:prstGeom>
              <a:blipFill>
                <a:blip r:embed="rId4"/>
                <a:stretch>
                  <a:fillRect l="-1572" t="-1010" r="-2830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Bayesian Statistics Explained in Simple English For Beginners">
            <a:extLst>
              <a:ext uri="{FF2B5EF4-FFF2-40B4-BE49-F238E27FC236}">
                <a16:creationId xmlns:a16="http://schemas.microsoft.com/office/drawing/2014/main" id="{030CC19E-99B5-4376-A86C-9DD5EB999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375" y="1092820"/>
            <a:ext cx="3250401" cy="201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F48BAAF9-E928-0234-73A0-4732445196DA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9490189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Bayesian (Optional)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A75A454-907F-A29E-E731-22CD7E2CF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98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A98B2EE-4838-478B-8EC1-294578AC45F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8620125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For</a:t>
            </a:r>
            <a:r>
              <a:rPr lang="zh-CN" altLang="en-US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natural science which deals with the objective world, do you think it makes sense to use the Bayesian approach for data analyses?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8662B5-58A0-4A96-A0F8-20C72FC4DF1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Yes</a:t>
            </a:r>
            <a:endParaRPr lang="zh-CN" altLang="en-US" sz="26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E1C881-9946-4ECB-A763-81157ED3D3C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No</a:t>
            </a:r>
            <a:endParaRPr lang="zh-CN" altLang="en-US" sz="26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01AB533-949C-4785-933F-9F7C886CD7D3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39B5A0B-D98A-4198-A8C3-E8FBB7331A6B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3011C94-FD75-4DA0-8F30-CAE5D30CE82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2050" name="Picture 2" descr="Physics - Clip Art Physical Science - Free Transparent PNG Download - PNGkey">
            <a:extLst>
              <a:ext uri="{FF2B5EF4-FFF2-40B4-BE49-F238E27FC236}">
                <a16:creationId xmlns:a16="http://schemas.microsoft.com/office/drawing/2014/main" id="{0EB7AFF1-7CED-4374-B43D-2315DD567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75" y="2321196"/>
            <a:ext cx="4217566" cy="30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22FE5FE6-5A59-43C4-A4EE-3F896CFBA5FC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7F097731-31F0-442C-8F6A-C868B377ED2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C32F01E6-2A33-41BB-AA1E-570483D4F8F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CE0D42E0-46F9-4B58-B3EA-6D604456ED17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投票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50D70D05-345F-4654-8274-98EAE1FB95E6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1957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项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B55D10-B434-1416-FAA8-779EEA502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B90083-27AF-426F-B8CE-877D101A4027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9052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 universe might be acting weird. Cosmic 'lenses' may help reveal why.">
            <a:extLst>
              <a:ext uri="{FF2B5EF4-FFF2-40B4-BE49-F238E27FC236}">
                <a16:creationId xmlns:a16="http://schemas.microsoft.com/office/drawing/2014/main" id="{E667DCBF-13ED-43DD-BCE6-35ADD270F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20" y="1086370"/>
            <a:ext cx="1595052" cy="119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orging new paths in particle physics | News | CORDIS | European Commission">
            <a:extLst>
              <a:ext uri="{FF2B5EF4-FFF2-40B4-BE49-F238E27FC236}">
                <a16:creationId xmlns:a16="http://schemas.microsoft.com/office/drawing/2014/main" id="{67E57E9B-0CBB-411E-AC0C-F7F7911D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859" y="1755656"/>
            <a:ext cx="1595052" cy="119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article Tracking at CERN with Machine Learning | by Daniel Holmberg |  Towards Data Science">
            <a:extLst>
              <a:ext uri="{FF2B5EF4-FFF2-40B4-BE49-F238E27FC236}">
                <a16:creationId xmlns:a16="http://schemas.microsoft.com/office/drawing/2014/main" id="{5083664E-76A6-43F4-9EBB-FC6BE6604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428" y="948504"/>
            <a:ext cx="1865303" cy="104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iggs Boson - Physics &amp; Astronomy | McMaster University">
            <a:extLst>
              <a:ext uri="{FF2B5EF4-FFF2-40B4-BE49-F238E27FC236}">
                <a16:creationId xmlns:a16="http://schemas.microsoft.com/office/drawing/2014/main" id="{4C9AE7D2-1F02-4BBB-98E5-4AAC8DC45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720" y="1540413"/>
            <a:ext cx="1540903" cy="127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eynman diagram - Wikipedia">
            <a:extLst>
              <a:ext uri="{FF2B5EF4-FFF2-40B4-BE49-F238E27FC236}">
                <a16:creationId xmlns:a16="http://schemas.microsoft.com/office/drawing/2014/main" id="{466D5147-86DB-4FFA-8DA4-8FB16F7DB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508" y="3428746"/>
            <a:ext cx="1771287" cy="110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6BA2DDC-473E-4900-80C5-24FDD7923A2F}"/>
              </a:ext>
            </a:extLst>
          </p:cNvPr>
          <p:cNvSpPr txBox="1"/>
          <p:nvPr/>
        </p:nvSpPr>
        <p:spPr>
          <a:xfrm>
            <a:off x="1277746" y="3116804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Reality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99EA819-045D-4FD8-BB62-B37721596553}"/>
              </a:ext>
            </a:extLst>
          </p:cNvPr>
          <p:cNvSpPr txBox="1"/>
          <p:nvPr/>
        </p:nvSpPr>
        <p:spPr>
          <a:xfrm>
            <a:off x="7469410" y="2980602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2BD6377-2D5D-444A-A8CB-1FC7EBDE5F2E}"/>
              </a:ext>
            </a:extLst>
          </p:cNvPr>
          <p:cNvSpPr txBox="1"/>
          <p:nvPr/>
        </p:nvSpPr>
        <p:spPr>
          <a:xfrm>
            <a:off x="3837724" y="4718417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Model / Theory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148FB12F-98D2-4629-9D28-63BA001ADB10}"/>
              </a:ext>
            </a:extLst>
          </p:cNvPr>
          <p:cNvSpPr/>
          <p:nvPr/>
        </p:nvSpPr>
        <p:spPr>
          <a:xfrm rot="10800000">
            <a:off x="3453297" y="1360864"/>
            <a:ext cx="2095985" cy="39479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3B4302F9-9D84-43AF-A85D-4AEF2D144435}"/>
              </a:ext>
            </a:extLst>
          </p:cNvPr>
          <p:cNvSpPr/>
          <p:nvPr/>
        </p:nvSpPr>
        <p:spPr>
          <a:xfrm rot="8101626">
            <a:off x="6051555" y="3291305"/>
            <a:ext cx="1200288" cy="451217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593B7623-1416-4151-BE13-5F3A09F4D0B0}"/>
              </a:ext>
            </a:extLst>
          </p:cNvPr>
          <p:cNvSpPr/>
          <p:nvPr/>
        </p:nvSpPr>
        <p:spPr>
          <a:xfrm rot="13438040">
            <a:off x="2585995" y="3354328"/>
            <a:ext cx="1147452" cy="451217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5769831-5F3B-40C0-926D-071CE256553D}"/>
                  </a:ext>
                </a:extLst>
              </p:cNvPr>
              <p:cNvSpPr txBox="1"/>
              <p:nvPr/>
            </p:nvSpPr>
            <p:spPr>
              <a:xfrm>
                <a:off x="1950534" y="5304262"/>
                <a:ext cx="5518876" cy="850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Model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Data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Data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000" i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odel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Model</m:t>
                        </m:r>
                      </m:e>
                    </m:d>
                  </m:oMath>
                </a14:m>
                <a:endParaRPr lang="en-US" altLang="zh-CN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30000"/>
                  </a:lnSpc>
                  <a:buFont typeface="Wingdings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Today's posterior is tomorrow's prior.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5769831-5F3B-40C0-926D-071CE2565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534" y="5304262"/>
                <a:ext cx="5518876" cy="850939"/>
              </a:xfrm>
              <a:prstGeom prst="rect">
                <a:avLst/>
              </a:prstGeom>
              <a:blipFill>
                <a:blip r:embed="rId8"/>
                <a:stretch>
                  <a:fillRect l="-920" b="-13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BAD4083-A91E-45E9-B3B1-528E08E6FA2A}"/>
                  </a:ext>
                </a:extLst>
              </p:cNvPr>
              <p:cNvSpPr txBox="1"/>
              <p:nvPr/>
            </p:nvSpPr>
            <p:spPr>
              <a:xfrm>
                <a:off x="3027173" y="865251"/>
                <a:ext cx="29482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Reality</m:t>
                          </m:r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| 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Data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?</m:t>
                      </m:r>
                    </m:oMath>
                  </m:oMathPara>
                </a14:m>
                <a:endParaRPr lang="en-US" altLang="zh-CN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BAD4083-A91E-45E9-B3B1-528E08E6F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173" y="865251"/>
                <a:ext cx="2948231" cy="400110"/>
              </a:xfrm>
              <a:prstGeom prst="rect">
                <a:avLst/>
              </a:prstGeom>
              <a:blipFill>
                <a:blip r:embed="rId9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553333CE-6B01-61A2-A5DC-97B58D0D7F2A}"/>
              </a:ext>
            </a:extLst>
          </p:cNvPr>
          <p:cNvSpPr txBox="1"/>
          <p:nvPr/>
        </p:nvSpPr>
        <p:spPr>
          <a:xfrm>
            <a:off x="8240973" y="4140624"/>
            <a:ext cx="2721731" cy="1542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Fact:</a:t>
            </a:r>
          </a:p>
          <a:p>
            <a:pPr>
              <a:lnSpc>
                <a:spcPct val="12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Bayesian statistics is widely used in particle physics research in search of the most fundamental particles.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E5EAD3C-ED53-04AA-44B0-B47E0753B209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9490189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E72D6A-3515-758E-F334-B9AF6EFE7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86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3" grpId="0" animBg="1"/>
      <p:bldP spid="11" grpId="0" animBg="1"/>
      <p:bldP spid="12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D53B1-F35F-4A33-8132-BBB00B8DF836}"/>
              </a:ext>
            </a:extLst>
          </p:cNvPr>
          <p:cNvSpPr txBox="1">
            <a:spLocks/>
          </p:cNvSpPr>
          <p:nvPr/>
        </p:nvSpPr>
        <p:spPr>
          <a:xfrm>
            <a:off x="763604" y="2171517"/>
            <a:ext cx="10834838" cy="292024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Frequentist’s</a:t>
            </a:r>
          </a:p>
          <a:p>
            <a:pPr algn="ctr">
              <a:lnSpc>
                <a:spcPct val="150000"/>
              </a:lnSpc>
            </a:pPr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Null </a:t>
            </a:r>
            <a:r>
              <a:rPr lang="en-US" altLang="zh-CN" sz="4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 Significance </a:t>
            </a:r>
            <a:r>
              <a:rPr lang="en-US" altLang="zh-CN" sz="48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 (NHST)</a:t>
            </a:r>
            <a:endParaRPr lang="zh-CN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6B7614-192F-E26F-752F-2150674D1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C1858-5288-4BAD-AEC3-3F5236EB487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4123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MultipleChoice"/>
  <p:tag name="RAINPROBLEM" val="MultipleChoice"/>
  <p:tag name="PROBLEMSCOR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49857</TotalTime>
  <Words>3993</Words>
  <Application>Microsoft Office PowerPoint</Application>
  <PresentationFormat>宽屏</PresentationFormat>
  <Paragraphs>538</Paragraphs>
  <Slides>46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7" baseType="lpstr">
      <vt:lpstr>Gilroy</vt:lpstr>
      <vt:lpstr>Microsoft Yahei</vt:lpstr>
      <vt:lpstr>等线</vt:lpstr>
      <vt:lpstr>等线 Light</vt:lpstr>
      <vt:lpstr>Arial</vt:lpstr>
      <vt:lpstr>Cambria Math</vt:lpstr>
      <vt:lpstr>Consolas</vt:lpstr>
      <vt:lpstr>Lucida Sans Unicode</vt:lpstr>
      <vt:lpstr>Times New Roman</vt:lpstr>
      <vt:lpstr>Wingdings</vt:lpstr>
      <vt:lpstr>Office Theme</vt:lpstr>
      <vt:lpstr>Hypothesis Testing I</vt:lpstr>
      <vt:lpstr>Bayesian vs Frequentist</vt:lpstr>
      <vt:lpstr>Bayesian vs Frequentist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After more data is collected…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最大似然估计与贝叶斯方法</dc:title>
  <dc:creator>li bo</dc:creator>
  <cp:lastModifiedBy>墨</cp:lastModifiedBy>
  <cp:revision>74</cp:revision>
  <dcterms:created xsi:type="dcterms:W3CDTF">2021-12-12T07:26:43Z</dcterms:created>
  <dcterms:modified xsi:type="dcterms:W3CDTF">2023-05-04T06:13:53Z</dcterms:modified>
</cp:coreProperties>
</file>